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93B8B-D7A5-49E0-BCBB-4929AEA44488}" type="datetimeFigureOut">
              <a:rPr lang="en-US" smtClean="0"/>
              <a:t>08/08/2018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7523-1C33-4350-B384-2FE26CB66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457200"/>
            <a:ext cx="9120116" cy="4648200"/>
          </a:xfrm>
        </p:spPr>
        <p:txBody>
          <a:bodyPr>
            <a:noAutofit/>
          </a:bodyPr>
          <a:lstStyle/>
          <a:p>
            <a:pPr algn="ctr"/>
            <a:r>
              <a:rPr lang="en-US" sz="96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E16B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E16B2"/>
              </a:soli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sz="2000" b="1" dirty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000" b="1" dirty="0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sz="2000" b="1" dirty="0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sz="2000" b="1" dirty="0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sz="2000" b="1" dirty="0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sz="2000" b="1" dirty="0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sz="2000" b="1" dirty="0" smtClean="0">
              <a:solidFill>
                <a:srgbClr val="7030A0"/>
              </a:solidFill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1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६.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067800" cy="6096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शब्दों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स्थापित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मोहन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घर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मोहन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अन्यः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अपना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अपनी,अपने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घर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छोड़कर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शेष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जुड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9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७.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067800" cy="5715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रूप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प्रयुक्त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आश्रय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उदा.1.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बालाजी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कमरे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बैठा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कमरा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आश्रय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पक्षी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पेड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बैठे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पेड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आश्रय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भीतरी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बाहरी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21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८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198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रूप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पुकारने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’,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बुलाने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चेताने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सुरेश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!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थोड़ा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पानी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सुरेश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पुकारने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बुलाने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चेताने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अरे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मोहन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!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कहा</a:t>
            </a:r>
            <a:r>
              <a:rPr lang="as-IN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ঁ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जा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रहे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?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मोहन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पुकारने,बुलाने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चेताने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8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० )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कभी-कभी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बिना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चिह्नों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(०)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भी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सकता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किसी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नहीं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अलग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रहता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इसके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प्रयोग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बाद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, )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! )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चिह्न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लगाया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जाता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  </a:t>
            </a:r>
          </a:p>
          <a:p>
            <a:pPr>
              <a:buFont typeface="Wingdings" pitchFamily="2" charset="2"/>
              <a:buChar char="Ø"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07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763000" cy="495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धन्यवाद</a:t>
            </a:r>
            <a:endParaRPr lang="en-US" sz="13800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3800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3324" y="3429000"/>
            <a:ext cx="27744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56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AE1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व्याख्याः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रूप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शब्दों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तथा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सूचित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सामान्य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करनेवाला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लाभकारक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हानिकारक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गुणकारक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भयकारक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व्याकरण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अंतर्गत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बताने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वाला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तत्व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5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610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व्याख्याः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सूचित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आगे</a:t>
            </a:r>
            <a:r>
              <a:rPr lang="en-US" sz="28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जो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लगाये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उन्हें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विभक्तिया</a:t>
            </a:r>
            <a:r>
              <a:rPr lang="as-IN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ঁ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’,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विभक्ति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प्रत्यय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या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चिह्न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भी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कहा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जाता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हैं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।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कारक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चिह्नों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को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आधुनिक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भाषाविद्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परसर्ग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मानते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हैं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।</a:t>
            </a:r>
          </a:p>
          <a:p>
            <a:pPr>
              <a:lnSpc>
                <a:spcPct val="200000"/>
              </a:lnSpc>
            </a:pPr>
            <a:endParaRPr lang="en-US" sz="2800" dirty="0" smtClean="0">
              <a:solidFill>
                <a:srgbClr val="002060"/>
              </a:solidFill>
              <a:latin typeface="Arial Unicode MS"/>
              <a:ea typeface="Arial Unicode MS"/>
              <a:cs typeface="Arial Unicode MS"/>
            </a:endParaRPr>
          </a:p>
          <a:p>
            <a:pPr>
              <a:lnSpc>
                <a:spcPct val="200000"/>
              </a:lnSpc>
            </a:pPr>
            <a:endParaRPr lang="en-US" sz="28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71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प्रकार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उनकी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विभक्तिया</a:t>
            </a:r>
            <a:r>
              <a:rPr lang="as-IN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ঁ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u="sng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u="sng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विभक्तिया</a:t>
            </a:r>
            <a:r>
              <a:rPr lang="as-IN" sz="28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ঁ</a:t>
            </a:r>
            <a:endParaRPr lang="en-US" sz="2400" b="1" u="sng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संप्रदान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(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अलगाव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संबोधन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अजी,अहो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endParaRPr lang="en-US" sz="28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16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33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करनेवाले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रावण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करनेवाला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सीता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किवाड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खोलेगी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सीता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करनेवाली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  <a:endParaRPr lang="en-US" sz="28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० 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अतः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नहीं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० )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5522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56388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मालूम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फल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पड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रहा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रावण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रावण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फल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पड़ा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गोपाल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फल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खाया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फल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खाने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फल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पड़ा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० )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नहीं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० )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17565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मालूम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वह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अर्थात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हुई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रही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होगी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रावण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तलवार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तलवार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अपने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हाथों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चहता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हू</a:t>
            </a:r>
            <a:r>
              <a:rPr lang="as-IN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ঁ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साधन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  <a:endParaRPr lang="en-US" sz="28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० 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अतः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यदि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बहुवचन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कभी-कभी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चिह्न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प्रयोग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नहीं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74341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संप्रदान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मालूम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हुई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होगी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संप्रदान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1.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संदेश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भेजा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संप्रदान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 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हुई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	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endParaRPr lang="en-US" sz="28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उदा.2.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यह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भोजन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शैला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संप्रदान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शैला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हुई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	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80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५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</a:t>
            </a:r>
            <a:r>
              <a:rPr lang="en-US" sz="3200" b="1" dirty="0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E16B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endParaRPr lang="en-US" sz="3200" b="1" dirty="0">
              <a:solidFill>
                <a:srgbClr val="AE16B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868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संज्ञा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सर्वनाम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रुप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वस्तु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स्थान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आदि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अलगाव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अथवा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तुलना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किताब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गिर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गयी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हाथ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अलगाव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2.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बड़ा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हू</a:t>
            </a:r>
            <a:r>
              <a:rPr lang="as-IN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ঁ</a:t>
            </a:r>
            <a:r>
              <a:rPr lang="en-US" sz="2800" b="1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किसन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तुलना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 </a:t>
            </a:r>
            <a:r>
              <a:rPr lang="en-US" sz="2800" b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विभक्ति</a:t>
            </a:r>
            <a:r>
              <a:rPr lang="en-US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		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431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243</TotalTime>
  <Words>473</Words>
  <Application>Microsoft Office PowerPoint</Application>
  <PresentationFormat>On-screen Show (4:3)</PresentationFormat>
  <Paragraphs>103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PowerPoint Presentation</vt:lpstr>
      <vt:lpstr>कारक</vt:lpstr>
      <vt:lpstr>विभक्ति</vt:lpstr>
      <vt:lpstr>कारक के प्रकार और उनकी विभक्तियाঁ</vt:lpstr>
      <vt:lpstr>१. कर्ता कारक</vt:lpstr>
      <vt:lpstr>२. कर्म कारक</vt:lpstr>
      <vt:lpstr>३. करण कारक</vt:lpstr>
      <vt:lpstr>४. संप्रदान कारक</vt:lpstr>
      <vt:lpstr>५. अपादान कारक</vt:lpstr>
      <vt:lpstr>६. संबंध कारक</vt:lpstr>
      <vt:lpstr>७. अधिकरण कारक</vt:lpstr>
      <vt:lpstr>८. संबोधन कारक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कारक</dc:title>
  <dc:creator>Royal</dc:creator>
  <cp:lastModifiedBy>Royal</cp:lastModifiedBy>
  <cp:revision>123</cp:revision>
  <dcterms:created xsi:type="dcterms:W3CDTF">2006-08-16T00:00:00Z</dcterms:created>
  <dcterms:modified xsi:type="dcterms:W3CDTF">2018-08-08T08:39:32Z</dcterms:modified>
</cp:coreProperties>
</file>