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  <p:sldMasterId id="2147483756" r:id="rId4"/>
    <p:sldMasterId id="2147483768" r:id="rId5"/>
    <p:sldMasterId id="2147483804" r:id="rId6"/>
    <p:sldMasterId id="2147483852" r:id="rId7"/>
    <p:sldMasterId id="2147483864" r:id="rId8"/>
  </p:sldMasterIdLst>
  <p:sldIdLst>
    <p:sldId id="258" r:id="rId9"/>
    <p:sldId id="259" r:id="rId10"/>
    <p:sldId id="260" r:id="rId11"/>
    <p:sldId id="261" r:id="rId12"/>
    <p:sldId id="262" r:id="rId13"/>
    <p:sldId id="263" r:id="rId14"/>
    <p:sldId id="265" r:id="rId15"/>
    <p:sldId id="266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IN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BD862FA-A5DD-4395-BB8F-6B62FF656B99}" type="datetimeFigureOut">
              <a:rPr lang="en-US" smtClean="0"/>
              <a:t>7/31/2018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10BC654-68CD-42BC-92FE-A6FD8D0608CA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0232" y="357166"/>
            <a:ext cx="5072349" cy="62170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99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1" pitchFamily="2" charset="0"/>
              </a:rPr>
              <a:t>SauBa</a:t>
            </a:r>
            <a:r>
              <a:rPr lang="en-US" sz="199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199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hivaji01" pitchFamily="2" charset="0"/>
              </a:rPr>
              <a:t>p`Baat</a:t>
            </a:r>
            <a:endParaRPr lang="en-US" sz="199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3000372"/>
            <a:ext cx="7994496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P`aa.prmaoSvar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isad`ama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6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hTkr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³</a:t>
            </a:r>
            <a:r>
              <a:rPr lang="en-US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M.A. Net </a:t>
            </a:r>
            <a:r>
              <a:rPr lang="en-US" sz="24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haroni" pitchFamily="2" charset="-79"/>
                <a:cs typeface="Aharoni" pitchFamily="2" charset="-79"/>
              </a:rPr>
              <a:t>Net</a:t>
            </a:r>
            <a:r>
              <a:rPr lang="en-US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´</a:t>
            </a:r>
          </a:p>
          <a:p>
            <a:pPr algn="ctr"/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sahyaaogaI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p`aQyaapk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marazI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ivaBaaga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.</a:t>
            </a:r>
          </a:p>
          <a:p>
            <a:pPr algn="ctr"/>
            <a:endParaRPr lang="en-US" sz="24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  <a:p>
            <a:pPr algn="ctr"/>
            <a:endParaRPr lang="en-US" sz="2800" cap="none" spc="0" dirty="0" err="1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7224" y="571480"/>
            <a:ext cx="7228262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maa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}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laI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mahaivaValaya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¸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vaDaLa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.</a:t>
            </a:r>
          </a:p>
          <a:p>
            <a:pPr algn="ctr"/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ta.].</a:t>
            </a:r>
            <a:r>
              <a:rPr lang="en-US" sz="6600" b="1" cap="none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saaolaapUr</a:t>
            </a:r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ivaji01" pitchFamily="2" charset="0"/>
              </a:rPr>
              <a:t>ija.saaolaapUr</a:t>
            </a:r>
            <a:endParaRPr lang="en-US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28461" y="0"/>
            <a:ext cx="417454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</a:t>
            </a:r>
            <a:r>
              <a:rPr lang="en-US" sz="6600" b="1" dirty="0" err="1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baI.e.Baaga</a:t>
            </a:r>
            <a:r>
              <a:rPr lang="en-US" sz="6600" b="1" dirty="0" smtClean="0">
                <a:ln w="1905"/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hivaji01" pitchFamily="2" charset="0"/>
              </a:rPr>
              <a:t> ¹ 1</a:t>
            </a:r>
            <a:endParaRPr lang="en-US" sz="6600" b="1" cap="none" spc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hivaji01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97500" y="1137518"/>
            <a:ext cx="414889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³</a:t>
            </a:r>
            <a:r>
              <a:rPr lang="en-US" sz="4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sa~ 2roo</a:t>
            </a:r>
            <a:r>
              <a:rPr lang="en-US" sz="4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´ </a:t>
            </a:r>
            <a:r>
              <a:rPr lang="en-US" sz="4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eOicCk</a:t>
            </a:r>
            <a:r>
              <a:rPr lang="en-US" sz="4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marazI</a:t>
            </a:r>
            <a:r>
              <a:rPr lang="en-US" sz="4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endParaRPr lang="en-US" sz="4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06822" y="2064296"/>
            <a:ext cx="546495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none" spc="0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kivata</a:t>
            </a:r>
            <a:r>
              <a:rPr lang="en-US" sz="4400" b="1" dirty="0" err="1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saMga`h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b="1" cap="none" spc="0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: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inavaDk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naarayaNa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4400" b="1" cap="none" spc="0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sauvao</a:t>
            </a:r>
            <a:r>
              <a:rPr lang="en-US" sz="44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-</a:t>
            </a:r>
          </a:p>
          <a:p>
            <a:pPr algn="ctr"/>
            <a:r>
              <a:rPr lang="en-US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        </a:t>
            </a:r>
            <a:r>
              <a:rPr lang="en-US" sz="4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saMpa.kusaumaaga`ja</a:t>
            </a:r>
            <a:endParaRPr lang="en-US" sz="44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69476" y="3546186"/>
            <a:ext cx="490230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p`kaSak</a:t>
            </a:r>
            <a:r>
              <a:rPr lang="en-US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: </a:t>
            </a:r>
            <a:r>
              <a:rPr lang="en-US" sz="4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laaokvaa</a:t>
            </a:r>
            <a:r>
              <a:rPr lang="en-US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=\</a:t>
            </a:r>
            <a:r>
              <a:rPr lang="en-US" sz="4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mayagaRh¸mauMba</a:t>
            </a:r>
            <a:r>
              <a:rPr lang="en-US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[-</a:t>
            </a:r>
            <a:endParaRPr lang="en-US" sz="4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77089" y="4348814"/>
            <a:ext cx="458170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kaOSalyaavar</a:t>
            </a:r>
            <a:r>
              <a:rPr lang="en-US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AaQaairt</a:t>
            </a:r>
            <a:r>
              <a:rPr lang="en-US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44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GaTk</a:t>
            </a:r>
            <a:r>
              <a:rPr lang="en-US" sz="4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:</a:t>
            </a:r>
          </a:p>
          <a:p>
            <a:pPr algn="ctr"/>
            <a:r>
              <a:rPr lang="en-US" sz="4400" b="1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A´ga`MqapirxaNa</a:t>
            </a:r>
            <a:endParaRPr lang="en-US" sz="4400" b="1" dirty="0" smtClean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/>
            </a:endParaRPr>
          </a:p>
          <a:p>
            <a:pPr algn="ctr"/>
            <a:r>
              <a:rPr lang="en-US" sz="4400" b="1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ba´inabaMQalaoKna</a:t>
            </a:r>
            <a:endParaRPr lang="en-US" sz="44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1380" y="1124744"/>
            <a:ext cx="8242961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200" b="1" dirty="0" err="1" smtClean="0">
                <a:ln w="11430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 pitchFamily="2" charset="0"/>
              </a:rPr>
              <a:t>kivata</a:t>
            </a:r>
            <a:r>
              <a:rPr lang="en-US" sz="7200" b="1" dirty="0" smtClean="0">
                <a:ln w="11430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 pitchFamily="2" charset="0"/>
              </a:rPr>
              <a:t> :</a:t>
            </a:r>
          </a:p>
          <a:p>
            <a:pPr algn="ctr"/>
            <a:r>
              <a:rPr lang="en-US" sz="7200" b="1" dirty="0" smtClean="0">
                <a:ln w="11430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vaa</a:t>
            </a:r>
            <a:r>
              <a:rPr lang="en-US" sz="66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=\</a:t>
            </a:r>
            <a:r>
              <a:rPr lang="en-US" sz="66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maya</a:t>
            </a:r>
            <a:r>
              <a:rPr lang="en-US" sz="6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66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p`karacao</a:t>
            </a:r>
            <a:r>
              <a:rPr lang="en-US" sz="6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66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sva$p</a:t>
            </a:r>
            <a:r>
              <a:rPr lang="en-US" sz="6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66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vaOiSaYTyao</a:t>
            </a:r>
            <a:r>
              <a:rPr lang="en-US" sz="66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:</a:t>
            </a:r>
            <a:endParaRPr lang="en-US" sz="6600" b="1" cap="none" spc="0" dirty="0">
              <a:ln w="11430"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ivaji01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03866" y="3585468"/>
            <a:ext cx="388279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dirty="0" err="1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 pitchFamily="2" charset="0"/>
              </a:rPr>
              <a:t>kivatocao</a:t>
            </a:r>
            <a:r>
              <a:rPr lang="en-US" sz="66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6600" b="1" dirty="0" err="1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 pitchFamily="2" charset="0"/>
              </a:rPr>
              <a:t>p`kar</a:t>
            </a:r>
            <a:r>
              <a:rPr lang="en-US" sz="66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ivaji01" pitchFamily="2" charset="0"/>
              </a:rPr>
              <a:t> 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460116" y="2276872"/>
            <a:ext cx="7217039" cy="36933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naarayaNa</a:t>
            </a:r>
            <a:r>
              <a:rPr lang="en-US" sz="96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9600" b="1" cap="none" spc="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gaMgaarama</a:t>
            </a:r>
            <a:r>
              <a:rPr lang="en-US" sz="96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9600" b="1" cap="none" spc="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sauvao</a:t>
            </a:r>
            <a:r>
              <a:rPr lang="en-US" sz="96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- </a:t>
            </a:r>
          </a:p>
          <a:p>
            <a:pPr algn="ctr"/>
            <a:r>
              <a:rPr lang="en-US" sz="9600" b="1" cap="none" spc="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jaIvana</a:t>
            </a:r>
            <a:r>
              <a:rPr lang="en-US" sz="96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9600" b="1" cap="none" spc="0" dirty="0" err="1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cair</a:t>
            </a:r>
            <a:r>
              <a:rPr lang="en-US" sz="9600" b="1" cap="none" spc="0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~ </a:t>
            </a:r>
            <a:r>
              <a:rPr lang="en-US" sz="138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:</a:t>
            </a:r>
            <a:endParaRPr lang="en-US" sz="13800" b="1" cap="none" spc="0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80528" y="1700808"/>
            <a:ext cx="8686993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9600" b="1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naarayaNa</a:t>
            </a:r>
            <a:r>
              <a:rPr lang="en-US" sz="9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9600" b="1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gaMgaarama</a:t>
            </a:r>
            <a:r>
              <a:rPr lang="en-US" sz="9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9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sauvao</a:t>
            </a:r>
            <a:r>
              <a:rPr lang="en-US" sz="9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-</a:t>
            </a:r>
          </a:p>
          <a:p>
            <a:pPr algn="ctr"/>
            <a:r>
              <a:rPr lang="en-US" sz="9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9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yaaMcyaa</a:t>
            </a:r>
            <a:r>
              <a:rPr lang="en-US" sz="9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9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kivatocaI</a:t>
            </a:r>
            <a:r>
              <a:rPr lang="en-US" sz="9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9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vaOiSaYTyao</a:t>
            </a:r>
            <a:endParaRPr lang="en-US" sz="9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924" y="2564904"/>
            <a:ext cx="9012404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dirty="0" err="1" smtClean="0">
                <a:ln>
                  <a:prstDash val="solid"/>
                </a:ln>
                <a:solidFill>
                  <a:srgbClr val="7030A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inavaDk</a:t>
            </a:r>
            <a:r>
              <a:rPr lang="en-US" sz="8000" b="1" dirty="0" smtClean="0">
                <a:ln>
                  <a:prstDash val="solid"/>
                </a:ln>
                <a:solidFill>
                  <a:srgbClr val="7030A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Shivaji01" pitchFamily="2" charset="0"/>
              </a:rPr>
              <a:t> </a:t>
            </a:r>
            <a:r>
              <a:rPr lang="en-US" sz="8000" b="1" dirty="0" err="1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naarayaNa</a:t>
            </a:r>
            <a:r>
              <a:rPr lang="en-US" sz="8000" b="1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8000" b="1" dirty="0" err="1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gaMgaarama</a:t>
            </a:r>
            <a:r>
              <a:rPr lang="en-US" sz="8000" b="1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8000" b="1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sauvao</a:t>
            </a:r>
            <a:r>
              <a:rPr lang="en-US" sz="8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- </a:t>
            </a:r>
            <a:r>
              <a:rPr lang="en-US" sz="8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¹ </a:t>
            </a:r>
          </a:p>
          <a:p>
            <a:pPr algn="ctr"/>
            <a:r>
              <a:rPr lang="en-US" sz="8000" b="1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kivatocaI</a:t>
            </a:r>
            <a:r>
              <a:rPr lang="en-US" sz="8000" b="1" dirty="0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</a:t>
            </a:r>
            <a:r>
              <a:rPr lang="en-US" sz="8000" b="1" dirty="0" err="1" smtClean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ivaBaagaNaI</a:t>
            </a:r>
            <a:endParaRPr lang="en-US" sz="8000" b="1" cap="none" spc="0" dirty="0">
              <a:ln w="11430"/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6632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34657" y="1268760"/>
            <a:ext cx="5448928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naarayaNa</a:t>
            </a:r>
            <a:r>
              <a:rPr lang="en-US" sz="9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9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sauvao</a:t>
            </a:r>
            <a:r>
              <a:rPr lang="en-US" sz="96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- </a:t>
            </a:r>
          </a:p>
          <a:p>
            <a:pPr algn="ctr"/>
            <a:r>
              <a:rPr lang="en-US" sz="9600" b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AaiNa</a:t>
            </a:r>
            <a:r>
              <a:rPr lang="en-US" sz="9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 pitchFamily="2" charset="0"/>
              </a:rPr>
              <a:t> </a:t>
            </a:r>
            <a:r>
              <a:rPr lang="en-US" sz="9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[</a:t>
            </a:r>
            <a:r>
              <a:rPr lang="en-US" sz="96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tr</a:t>
            </a:r>
            <a:r>
              <a:rPr lang="en-US" sz="9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 kiva</a:t>
            </a:r>
            <a:endParaRPr lang="en-US" sz="9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3629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00298" y="2071678"/>
            <a:ext cx="431720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Qanyavaad</a:t>
            </a:r>
            <a:r>
              <a:rPr lang="en-US" sz="115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hivaji01"/>
              </a:rPr>
              <a:t>…</a:t>
            </a:r>
            <a:endParaRPr lang="en-US" sz="115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theme/_rels/them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187</TotalTime>
  <Words>95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Metro</vt:lpstr>
      <vt:lpstr>Aspect</vt:lpstr>
      <vt:lpstr>Concourse</vt:lpstr>
      <vt:lpstr>Flow</vt:lpstr>
      <vt:lpstr>Median</vt:lpstr>
      <vt:lpstr>Urban</vt:lpstr>
      <vt:lpstr>Hardcover</vt:lpstr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Administrator</cp:lastModifiedBy>
  <cp:revision>29</cp:revision>
  <dcterms:created xsi:type="dcterms:W3CDTF">2018-07-30T04:57:09Z</dcterms:created>
  <dcterms:modified xsi:type="dcterms:W3CDTF">2018-07-31T07:17:59Z</dcterms:modified>
</cp:coreProperties>
</file>