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"/>
            <a:ext cx="8915400" cy="990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वा-याच्या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कार्यामुळे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निर्माण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होणारे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भूमीस्वरुपे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endParaRPr lang="en-US" sz="3500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3500" dirty="0" err="1" smtClean="0">
                <a:solidFill>
                  <a:srgbClr val="FF0000"/>
                </a:solidFill>
              </a:rPr>
              <a:t>प्रस्तावनाः</a:t>
            </a:r>
            <a:r>
              <a:rPr lang="en-US" sz="3500" dirty="0" smtClean="0">
                <a:solidFill>
                  <a:srgbClr val="FF0000"/>
                </a:solidFill>
              </a:rPr>
              <a:t>-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वा-याचे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कार्य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वाळवंटी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प्रदेशात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जगाचा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३०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टक्के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भाग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ओसाड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वाळवंटी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खनन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वहन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व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संचयन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कार्य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वा-याच्या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खनन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कार्यावर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परिणाम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करणारे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घटकः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१.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वा-याचा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वेग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२.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धुलीकण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व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वाळूचा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आकार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३.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खडकाचे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स्वरुप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४.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हवामान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4724400" cy="62484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0000"/>
                </a:solidFill>
              </a:rPr>
              <a:t>९. </a:t>
            </a:r>
            <a:r>
              <a:rPr lang="en-US" sz="4900" dirty="0" err="1" smtClean="0">
                <a:solidFill>
                  <a:srgbClr val="FF0000"/>
                </a:solidFill>
              </a:rPr>
              <a:t>हमादा</a:t>
            </a:r>
            <a:r>
              <a:rPr lang="en-US" sz="4900" dirty="0" smtClean="0">
                <a:solidFill>
                  <a:srgbClr val="FF0000"/>
                </a:solidFill>
              </a:rPr>
              <a:t> </a:t>
            </a:r>
            <a:r>
              <a:rPr lang="en-US" sz="4900" dirty="0" smtClean="0">
                <a:solidFill>
                  <a:srgbClr val="FF0000"/>
                </a:solidFill>
              </a:rPr>
              <a:t>(</a:t>
            </a:r>
            <a:r>
              <a:rPr lang="en-US" sz="4900" dirty="0" err="1" smtClean="0">
                <a:solidFill>
                  <a:srgbClr val="FF0000"/>
                </a:solidFill>
              </a:rPr>
              <a:t>Hammada</a:t>
            </a:r>
            <a:r>
              <a:rPr lang="en-US" sz="4900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कठीण</a:t>
            </a:r>
            <a:r>
              <a:rPr lang="en-US" dirty="0" smtClean="0"/>
              <a:t> </a:t>
            </a:r>
            <a:r>
              <a:rPr lang="en-US" dirty="0" err="1" smtClean="0"/>
              <a:t>खडकाच्या</a:t>
            </a:r>
            <a:r>
              <a:rPr lang="en-US" dirty="0" smtClean="0"/>
              <a:t> </a:t>
            </a:r>
            <a:r>
              <a:rPr lang="en-US" dirty="0" err="1" smtClean="0"/>
              <a:t>आडव्या</a:t>
            </a:r>
            <a:r>
              <a:rPr lang="en-US" dirty="0" smtClean="0"/>
              <a:t> </a:t>
            </a:r>
            <a:r>
              <a:rPr lang="en-US" dirty="0" err="1" smtClean="0"/>
              <a:t>थरावर</a:t>
            </a:r>
            <a:r>
              <a:rPr lang="en-US" dirty="0" smtClean="0"/>
              <a:t>- </a:t>
            </a:r>
            <a:r>
              <a:rPr lang="en-US" dirty="0" err="1" smtClean="0"/>
              <a:t>खडक</a:t>
            </a:r>
            <a:r>
              <a:rPr lang="en-US" dirty="0" smtClean="0"/>
              <a:t> </a:t>
            </a:r>
            <a:r>
              <a:rPr lang="en-US" dirty="0" err="1" smtClean="0"/>
              <a:t>गुळगुळीत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यास</a:t>
            </a:r>
            <a:r>
              <a:rPr lang="en-US" dirty="0" smtClean="0"/>
              <a:t> </a:t>
            </a:r>
            <a:r>
              <a:rPr lang="en-US" dirty="0" err="1" smtClean="0"/>
              <a:t>हमादा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उदाः</a:t>
            </a:r>
            <a:r>
              <a:rPr lang="en-US" dirty="0" smtClean="0"/>
              <a:t> </a:t>
            </a:r>
            <a:r>
              <a:rPr lang="en-US" dirty="0" err="1" smtClean="0"/>
              <a:t>आफ्रिका</a:t>
            </a:r>
            <a:r>
              <a:rPr lang="en-US" dirty="0" smtClean="0"/>
              <a:t> - </a:t>
            </a:r>
            <a:r>
              <a:rPr lang="en-US" dirty="0" err="1" smtClean="0"/>
              <a:t>सहारा</a:t>
            </a:r>
            <a:r>
              <a:rPr lang="en-US" dirty="0" smtClean="0"/>
              <a:t> </a:t>
            </a:r>
            <a:r>
              <a:rPr lang="en-US" dirty="0" err="1" smtClean="0"/>
              <a:t>वाळवंट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1" name="Picture 3" descr="C:\Users\ASUS\Wind and landforms\Hamada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57800" y="762000"/>
            <a:ext cx="38862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वा-याचे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संचयन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कार्य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038600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900" dirty="0" smtClean="0">
                <a:solidFill>
                  <a:srgbClr val="0070C0"/>
                </a:solidFill>
              </a:rPr>
              <a:t>१. </a:t>
            </a:r>
            <a:r>
              <a:rPr lang="en-US" sz="3900" dirty="0" err="1" smtClean="0">
                <a:solidFill>
                  <a:srgbClr val="0070C0"/>
                </a:solidFill>
              </a:rPr>
              <a:t>वालुकागिरी</a:t>
            </a:r>
            <a:r>
              <a:rPr lang="en-US" sz="3900" dirty="0" smtClean="0">
                <a:solidFill>
                  <a:srgbClr val="0070C0"/>
                </a:solidFill>
              </a:rPr>
              <a:t> </a:t>
            </a:r>
            <a:r>
              <a:rPr lang="en-US" sz="3900" dirty="0" smtClean="0">
                <a:solidFill>
                  <a:srgbClr val="0070C0"/>
                </a:solidFill>
              </a:rPr>
              <a:t>(Sand Dunes):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/>
              <a:t>वा-यासोबत</a:t>
            </a:r>
            <a:r>
              <a:rPr lang="en-US" dirty="0" smtClean="0"/>
              <a:t> </a:t>
            </a:r>
            <a:r>
              <a:rPr lang="en-US" dirty="0" err="1" smtClean="0"/>
              <a:t>वाळू</a:t>
            </a:r>
            <a:r>
              <a:rPr lang="en-US" dirty="0" smtClean="0"/>
              <a:t> - </a:t>
            </a:r>
            <a:r>
              <a:rPr lang="en-US" dirty="0" err="1" smtClean="0"/>
              <a:t>वा-याचा</a:t>
            </a:r>
            <a:r>
              <a:rPr lang="en-US" dirty="0" smtClean="0"/>
              <a:t> </a:t>
            </a:r>
            <a:r>
              <a:rPr lang="en-US" dirty="0" err="1" smtClean="0"/>
              <a:t>वेग</a:t>
            </a:r>
            <a:r>
              <a:rPr lang="en-US" dirty="0" smtClean="0"/>
              <a:t> </a:t>
            </a:r>
            <a:r>
              <a:rPr lang="en-US" dirty="0" err="1" smtClean="0"/>
              <a:t>कमी</a:t>
            </a:r>
            <a:r>
              <a:rPr lang="en-US" dirty="0" smtClean="0"/>
              <a:t> – </a:t>
            </a:r>
            <a:r>
              <a:rPr lang="en-US" dirty="0" err="1" smtClean="0"/>
              <a:t>वाळूचे</a:t>
            </a:r>
            <a:r>
              <a:rPr lang="en-US" dirty="0" smtClean="0"/>
              <a:t> </a:t>
            </a:r>
            <a:r>
              <a:rPr lang="en-US" dirty="0" err="1" smtClean="0"/>
              <a:t>संचयन</a:t>
            </a:r>
            <a:r>
              <a:rPr lang="en-US" dirty="0" smtClean="0"/>
              <a:t> </a:t>
            </a:r>
            <a:r>
              <a:rPr lang="en-US" dirty="0" err="1" smtClean="0"/>
              <a:t>होऊन</a:t>
            </a:r>
            <a:r>
              <a:rPr lang="en-US" dirty="0" smtClean="0"/>
              <a:t>- </a:t>
            </a:r>
            <a:r>
              <a:rPr lang="en-US" dirty="0" err="1" smtClean="0"/>
              <a:t>वाळूचे</a:t>
            </a:r>
            <a:r>
              <a:rPr lang="en-US" dirty="0" smtClean="0"/>
              <a:t> </a:t>
            </a:r>
            <a:r>
              <a:rPr lang="en-US" dirty="0" err="1" smtClean="0"/>
              <a:t>टेकडी</a:t>
            </a:r>
            <a:r>
              <a:rPr lang="en-US" dirty="0" smtClean="0"/>
              <a:t> – </a:t>
            </a:r>
            <a:r>
              <a:rPr lang="en-US" dirty="0" err="1" smtClean="0"/>
              <a:t>वालुकागिरी</a:t>
            </a:r>
            <a:endParaRPr lang="en-US" dirty="0" smtClean="0"/>
          </a:p>
          <a:p>
            <a:r>
              <a:rPr lang="en-US" dirty="0" err="1" smtClean="0"/>
              <a:t>ऊंची</a:t>
            </a:r>
            <a:r>
              <a:rPr lang="en-US" dirty="0" smtClean="0"/>
              <a:t>- १० </a:t>
            </a:r>
            <a:r>
              <a:rPr lang="en-US" dirty="0" err="1" smtClean="0"/>
              <a:t>ते</a:t>
            </a:r>
            <a:r>
              <a:rPr lang="en-US" dirty="0" smtClean="0"/>
              <a:t> ५० </a:t>
            </a:r>
            <a:r>
              <a:rPr lang="en-US" dirty="0" err="1" smtClean="0"/>
              <a:t>मी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वा-याच्या</a:t>
            </a:r>
            <a:r>
              <a:rPr lang="en-US" dirty="0" smtClean="0"/>
              <a:t> </a:t>
            </a:r>
            <a:r>
              <a:rPr lang="en-US" dirty="0" err="1" smtClean="0"/>
              <a:t>बाजूस</a:t>
            </a:r>
            <a:r>
              <a:rPr lang="en-US" dirty="0" smtClean="0"/>
              <a:t> </a:t>
            </a:r>
            <a:r>
              <a:rPr lang="en-US" dirty="0" err="1" smtClean="0"/>
              <a:t>उतार</a:t>
            </a:r>
            <a:r>
              <a:rPr lang="en-US" dirty="0" smtClean="0"/>
              <a:t> </a:t>
            </a:r>
            <a:r>
              <a:rPr lang="en-US" dirty="0" err="1" smtClean="0"/>
              <a:t>सौम्य</a:t>
            </a:r>
            <a:r>
              <a:rPr lang="en-US" dirty="0" smtClean="0"/>
              <a:t> व </a:t>
            </a:r>
            <a:r>
              <a:rPr lang="en-US" dirty="0" err="1" smtClean="0"/>
              <a:t>विरुद्ध</a:t>
            </a:r>
            <a:r>
              <a:rPr lang="en-US" dirty="0" smtClean="0"/>
              <a:t> </a:t>
            </a:r>
            <a:r>
              <a:rPr lang="en-US" dirty="0" err="1" smtClean="0"/>
              <a:t>बाजुस</a:t>
            </a:r>
            <a:r>
              <a:rPr lang="en-US" dirty="0" smtClean="0"/>
              <a:t> </a:t>
            </a:r>
            <a:r>
              <a:rPr lang="en-US" dirty="0" err="1" smtClean="0"/>
              <a:t>तीव्र</a:t>
            </a:r>
            <a:endParaRPr lang="en-US" dirty="0" smtClean="0"/>
          </a:p>
          <a:p>
            <a:r>
              <a:rPr lang="en-US" dirty="0" err="1" smtClean="0"/>
              <a:t>उदाः-सयुक्त</a:t>
            </a:r>
            <a:r>
              <a:rPr lang="en-US" dirty="0" smtClean="0"/>
              <a:t> </a:t>
            </a:r>
            <a:r>
              <a:rPr lang="en-US" dirty="0" err="1" smtClean="0"/>
              <a:t>संस्थान</a:t>
            </a:r>
            <a:r>
              <a:rPr lang="en-US" dirty="0" smtClean="0"/>
              <a:t>- </a:t>
            </a:r>
            <a:r>
              <a:rPr lang="en-US" dirty="0" err="1" smtClean="0"/>
              <a:t>कोलोरॅडो</a:t>
            </a:r>
            <a:r>
              <a:rPr lang="en-US" dirty="0" smtClean="0"/>
              <a:t>, </a:t>
            </a:r>
            <a:r>
              <a:rPr lang="en-US" dirty="0" err="1" smtClean="0"/>
              <a:t>सहारा</a:t>
            </a:r>
            <a:r>
              <a:rPr lang="en-US" dirty="0" smtClean="0"/>
              <a:t>, </a:t>
            </a:r>
            <a:r>
              <a:rPr lang="en-US" dirty="0" err="1" smtClean="0"/>
              <a:t>कलहारी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4" name="Picture 2" descr="C:\Users\ASUS\Wind and landforms\Sand dun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914400"/>
            <a:ext cx="4800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२. </a:t>
            </a:r>
            <a:r>
              <a:rPr lang="en-US" dirty="0" err="1" smtClean="0">
                <a:solidFill>
                  <a:srgbClr val="FF0000"/>
                </a:solidFill>
              </a:rPr>
              <a:t>बारखण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Barkhan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5029200" cy="56388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बारखण</a:t>
            </a:r>
            <a:r>
              <a:rPr lang="en-US" sz="3600" dirty="0" smtClean="0"/>
              <a:t> </a:t>
            </a:r>
            <a:r>
              <a:rPr lang="en-US" sz="3600" dirty="0" err="1" smtClean="0"/>
              <a:t>तुकी</a:t>
            </a:r>
            <a:r>
              <a:rPr lang="en-US" sz="3600" dirty="0" smtClean="0"/>
              <a:t>॔ </a:t>
            </a:r>
            <a:r>
              <a:rPr lang="en-US" sz="3600" dirty="0" err="1" smtClean="0"/>
              <a:t>शब्द</a:t>
            </a:r>
            <a:r>
              <a:rPr lang="en-US" sz="3600" dirty="0" smtClean="0"/>
              <a:t> –</a:t>
            </a:r>
            <a:r>
              <a:rPr lang="en-US" sz="3600" dirty="0" err="1" smtClean="0"/>
              <a:t>अर्धचंद्र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वा</a:t>
            </a:r>
            <a:r>
              <a:rPr lang="en-US" sz="3600" dirty="0" err="1" smtClean="0"/>
              <a:t>-याच्या</a:t>
            </a:r>
            <a:r>
              <a:rPr lang="en-US" sz="3600" dirty="0" smtClean="0"/>
              <a:t> </a:t>
            </a:r>
            <a:r>
              <a:rPr lang="en-US" sz="3600" dirty="0" err="1" smtClean="0"/>
              <a:t>मार्गात</a:t>
            </a:r>
            <a:r>
              <a:rPr lang="en-US" sz="3600" dirty="0" smtClean="0"/>
              <a:t> </a:t>
            </a:r>
            <a:r>
              <a:rPr lang="en-US" sz="3600" dirty="0" err="1" smtClean="0"/>
              <a:t>झुडपे</a:t>
            </a:r>
            <a:r>
              <a:rPr lang="en-US" sz="3600" dirty="0" smtClean="0"/>
              <a:t> , </a:t>
            </a:r>
            <a:r>
              <a:rPr lang="en-US" sz="3600" dirty="0" err="1" smtClean="0"/>
              <a:t>गवत</a:t>
            </a:r>
            <a:r>
              <a:rPr lang="en-US" sz="3600" dirty="0" smtClean="0"/>
              <a:t>, </a:t>
            </a:r>
            <a:r>
              <a:rPr lang="en-US" sz="3600" dirty="0" err="1" smtClean="0"/>
              <a:t>खडक</a:t>
            </a:r>
            <a:r>
              <a:rPr lang="en-US" sz="3600" dirty="0" smtClean="0"/>
              <a:t> – </a:t>
            </a:r>
            <a:r>
              <a:rPr lang="en-US" sz="3600" dirty="0" err="1" smtClean="0"/>
              <a:t>वाळुचे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संचयन</a:t>
            </a:r>
            <a:r>
              <a:rPr lang="en-US" sz="3600" dirty="0" smtClean="0"/>
              <a:t> – </a:t>
            </a:r>
            <a:r>
              <a:rPr lang="en-US" sz="3600" dirty="0" err="1" smtClean="0"/>
              <a:t>दोन्ही</a:t>
            </a:r>
            <a:r>
              <a:rPr lang="en-US" sz="3600" dirty="0" smtClean="0"/>
              <a:t> </a:t>
            </a:r>
            <a:r>
              <a:rPr lang="en-US" sz="3600" dirty="0" err="1" smtClean="0"/>
              <a:t>बाजूस</a:t>
            </a:r>
            <a:r>
              <a:rPr lang="en-US" sz="3600" dirty="0" smtClean="0"/>
              <a:t> </a:t>
            </a:r>
            <a:r>
              <a:rPr lang="en-US" sz="3600" dirty="0" err="1" smtClean="0"/>
              <a:t>शिंगासारखा</a:t>
            </a:r>
            <a:r>
              <a:rPr lang="en-US" sz="3600" dirty="0" smtClean="0"/>
              <a:t> </a:t>
            </a:r>
            <a:r>
              <a:rPr lang="en-US" sz="3600" dirty="0" err="1" smtClean="0"/>
              <a:t>आकार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ऊंची</a:t>
            </a:r>
            <a:r>
              <a:rPr lang="en-US" sz="3600" dirty="0" smtClean="0"/>
              <a:t>- ३० </a:t>
            </a:r>
            <a:r>
              <a:rPr lang="en-US" sz="3600" dirty="0" err="1" smtClean="0"/>
              <a:t>ते</a:t>
            </a:r>
            <a:r>
              <a:rPr lang="en-US" sz="3600" dirty="0" smtClean="0"/>
              <a:t> ६० </a:t>
            </a:r>
            <a:r>
              <a:rPr lang="en-US" sz="3600" dirty="0" err="1" smtClean="0"/>
              <a:t>मी</a:t>
            </a:r>
            <a:r>
              <a:rPr lang="en-US" sz="3600" dirty="0" smtClean="0"/>
              <a:t>. </a:t>
            </a:r>
          </a:p>
          <a:p>
            <a:r>
              <a:rPr lang="en-US" sz="3600" dirty="0" err="1" smtClean="0"/>
              <a:t>उदाः</a:t>
            </a:r>
            <a:r>
              <a:rPr lang="en-US" sz="3600" dirty="0" smtClean="0"/>
              <a:t> </a:t>
            </a:r>
            <a:r>
              <a:rPr lang="en-US" sz="3600" dirty="0" err="1" smtClean="0"/>
              <a:t>तुर्कस्थान</a:t>
            </a:r>
            <a:r>
              <a:rPr lang="en-US" sz="3600" dirty="0" smtClean="0"/>
              <a:t> </a:t>
            </a:r>
            <a:r>
              <a:rPr lang="en-US" sz="3600" dirty="0" err="1" smtClean="0"/>
              <a:t>वाळवंट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4098" name="Picture 2" descr="C:\Users\ASUS\Wind and landforms\Barkh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371600"/>
            <a:ext cx="39624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३. </a:t>
            </a:r>
            <a:r>
              <a:rPr lang="en-US" dirty="0" err="1" smtClean="0">
                <a:solidFill>
                  <a:srgbClr val="FF0000"/>
                </a:solidFill>
              </a:rPr>
              <a:t>ऊर्मी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चिन्हे</a:t>
            </a:r>
            <a:r>
              <a:rPr lang="en-US" dirty="0" smtClean="0">
                <a:solidFill>
                  <a:srgbClr val="FF0000"/>
                </a:solidFill>
              </a:rPr>
              <a:t> (Ripple Marks)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माती</a:t>
            </a:r>
            <a:r>
              <a:rPr lang="en-US" sz="4000" dirty="0" smtClean="0"/>
              <a:t> व </a:t>
            </a:r>
            <a:r>
              <a:rPr lang="en-US" sz="4000" dirty="0" err="1" smtClean="0"/>
              <a:t>वाळूच्या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कणांचे</a:t>
            </a:r>
            <a:r>
              <a:rPr lang="en-US" sz="4000" dirty="0" smtClean="0"/>
              <a:t> </a:t>
            </a:r>
            <a:r>
              <a:rPr lang="en-US" sz="4000" dirty="0" err="1" smtClean="0"/>
              <a:t>कमी</a:t>
            </a:r>
            <a:r>
              <a:rPr lang="en-US" sz="4000" dirty="0" smtClean="0"/>
              <a:t> व </a:t>
            </a:r>
            <a:r>
              <a:rPr lang="en-US" sz="4000" dirty="0" err="1" smtClean="0"/>
              <a:t>अधिक</a:t>
            </a:r>
            <a:r>
              <a:rPr lang="en-US" sz="4000" dirty="0" smtClean="0"/>
              <a:t> </a:t>
            </a:r>
            <a:r>
              <a:rPr lang="en-US" sz="4000" dirty="0" err="1" smtClean="0"/>
              <a:t>संचयन</a:t>
            </a:r>
            <a:r>
              <a:rPr lang="en-US" sz="4000" dirty="0" smtClean="0"/>
              <a:t> </a:t>
            </a:r>
          </a:p>
          <a:p>
            <a:r>
              <a:rPr lang="en-US" sz="4000" dirty="0" err="1" smtClean="0"/>
              <a:t>ऊंची</a:t>
            </a:r>
            <a:r>
              <a:rPr lang="en-US" sz="4000" dirty="0" smtClean="0"/>
              <a:t>- २ </a:t>
            </a:r>
            <a:r>
              <a:rPr lang="en-US" sz="4000" dirty="0" err="1" smtClean="0"/>
              <a:t>ते</a:t>
            </a:r>
            <a:r>
              <a:rPr lang="en-US" sz="4000" dirty="0" smtClean="0"/>
              <a:t> ३ </a:t>
            </a:r>
            <a:r>
              <a:rPr lang="en-US" sz="4000" dirty="0" err="1" smtClean="0"/>
              <a:t>से.मी</a:t>
            </a:r>
            <a:r>
              <a:rPr lang="en-US" sz="4000" dirty="0" smtClean="0"/>
              <a:t>. </a:t>
            </a:r>
          </a:p>
          <a:p>
            <a:r>
              <a:rPr lang="en-US" sz="4000" dirty="0" err="1" smtClean="0"/>
              <a:t>जलतरंगा</a:t>
            </a:r>
            <a:r>
              <a:rPr lang="en-US" sz="4000" dirty="0" smtClean="0"/>
              <a:t> </a:t>
            </a:r>
            <a:r>
              <a:rPr lang="en-US" sz="4000" dirty="0" err="1" smtClean="0"/>
              <a:t>प्रमाणे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pic>
        <p:nvPicPr>
          <p:cNvPr id="5122" name="Picture 2" descr="C:\Users\ASUS\Wind and landforms\Ripple Mark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295400"/>
            <a:ext cx="41148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४. </a:t>
            </a:r>
            <a:r>
              <a:rPr lang="en-US" dirty="0" err="1" smtClean="0">
                <a:solidFill>
                  <a:srgbClr val="FF0000"/>
                </a:solidFill>
              </a:rPr>
              <a:t>लोएस</a:t>
            </a:r>
            <a:r>
              <a:rPr lang="en-US" dirty="0" smtClean="0">
                <a:solidFill>
                  <a:srgbClr val="FF0000"/>
                </a:solidFill>
              </a:rPr>
              <a:t>/ </a:t>
            </a:r>
            <a:r>
              <a:rPr lang="en-US" dirty="0" err="1" smtClean="0">
                <a:solidFill>
                  <a:srgbClr val="FF0000"/>
                </a:solidFill>
              </a:rPr>
              <a:t>वायुजन्य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पठारे</a:t>
            </a:r>
            <a:r>
              <a:rPr lang="en-US" dirty="0" smtClean="0">
                <a:solidFill>
                  <a:srgbClr val="FF0000"/>
                </a:solidFill>
              </a:rPr>
              <a:t>  (Loess)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r>
              <a:rPr lang="en-US" dirty="0" err="1" smtClean="0"/>
              <a:t>रेती</a:t>
            </a:r>
            <a:r>
              <a:rPr lang="en-US" dirty="0" smtClean="0"/>
              <a:t> </a:t>
            </a:r>
            <a:r>
              <a:rPr lang="en-US" dirty="0" err="1" smtClean="0"/>
              <a:t>पेक्षाही</a:t>
            </a:r>
            <a:r>
              <a:rPr lang="en-US" dirty="0" smtClean="0"/>
              <a:t> </a:t>
            </a:r>
            <a:r>
              <a:rPr lang="en-US" dirty="0" err="1" smtClean="0"/>
              <a:t>बारीक</a:t>
            </a:r>
            <a:r>
              <a:rPr lang="en-US" dirty="0" smtClean="0"/>
              <a:t> </a:t>
            </a:r>
            <a:r>
              <a:rPr lang="en-US" dirty="0" err="1" smtClean="0"/>
              <a:t>पिवळसर</a:t>
            </a:r>
            <a:r>
              <a:rPr lang="en-US" dirty="0" smtClean="0"/>
              <a:t> </a:t>
            </a:r>
            <a:r>
              <a:rPr lang="en-US" dirty="0" err="1" smtClean="0"/>
              <a:t>रंगाची</a:t>
            </a:r>
            <a:r>
              <a:rPr lang="en-US" dirty="0" smtClean="0"/>
              <a:t> </a:t>
            </a:r>
            <a:r>
              <a:rPr lang="en-US" dirty="0" err="1" smtClean="0"/>
              <a:t>माती</a:t>
            </a:r>
            <a:endParaRPr lang="en-US" dirty="0" smtClean="0"/>
          </a:p>
          <a:p>
            <a:r>
              <a:rPr lang="en-US" dirty="0" err="1" smtClean="0"/>
              <a:t>उदाः</a:t>
            </a:r>
            <a:r>
              <a:rPr lang="en-US" dirty="0" smtClean="0"/>
              <a:t> उ. </a:t>
            </a:r>
            <a:r>
              <a:rPr lang="en-US" dirty="0" err="1" smtClean="0"/>
              <a:t>चीन</a:t>
            </a:r>
            <a:r>
              <a:rPr lang="en-US" dirty="0" smtClean="0"/>
              <a:t> व </a:t>
            </a:r>
            <a:r>
              <a:rPr lang="en-US" dirty="0" err="1" smtClean="0"/>
              <a:t>तुर्कस्थान</a:t>
            </a:r>
            <a:r>
              <a:rPr lang="en-US" dirty="0" smtClean="0"/>
              <a:t> </a:t>
            </a:r>
            <a:r>
              <a:rPr lang="en-US" dirty="0" err="1" smtClean="0"/>
              <a:t>वाळवंट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990600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</a:rPr>
              <a:t>वा-याच्या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खनन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कार्यामुळे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निर्माण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होणारे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भूमीस्वरुपे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2362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१.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अपवहन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खळगे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वातगर्त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(Blow out)-</a:t>
            </a:r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400" dirty="0" err="1" smtClean="0"/>
              <a:t>तापमान</a:t>
            </a:r>
            <a:r>
              <a:rPr lang="en-US" sz="2400" dirty="0" smtClean="0"/>
              <a:t> </a:t>
            </a:r>
            <a:r>
              <a:rPr lang="en-US" sz="2400" dirty="0" err="1" smtClean="0"/>
              <a:t>जास्त</a:t>
            </a:r>
            <a:r>
              <a:rPr lang="en-US" sz="2400" dirty="0" smtClean="0"/>
              <a:t>- </a:t>
            </a:r>
            <a:r>
              <a:rPr lang="en-US" sz="2400" dirty="0" err="1" smtClean="0"/>
              <a:t>खडक</a:t>
            </a:r>
            <a:r>
              <a:rPr lang="en-US" sz="2400" dirty="0" smtClean="0"/>
              <a:t> </a:t>
            </a:r>
            <a:r>
              <a:rPr lang="en-US" sz="2400" dirty="0" err="1" smtClean="0"/>
              <a:t>प्रसरण</a:t>
            </a:r>
            <a:r>
              <a:rPr lang="en-US" sz="2400" dirty="0" smtClean="0"/>
              <a:t> व </a:t>
            </a:r>
            <a:r>
              <a:rPr lang="en-US" sz="2400" dirty="0" err="1" smtClean="0"/>
              <a:t>आकुंचन-मातीत</a:t>
            </a:r>
            <a:r>
              <a:rPr lang="en-US" sz="2400" dirty="0" smtClean="0"/>
              <a:t> </a:t>
            </a:r>
            <a:r>
              <a:rPr lang="en-US" sz="2400" dirty="0" err="1" smtClean="0"/>
              <a:t>रुपांतर</a:t>
            </a:r>
            <a:endParaRPr lang="en-US" sz="2400" dirty="0" smtClean="0"/>
          </a:p>
          <a:p>
            <a:r>
              <a:rPr lang="en-US" sz="2400" dirty="0" err="1" smtClean="0"/>
              <a:t>वा-यामुळे</a:t>
            </a:r>
            <a:r>
              <a:rPr lang="en-US" sz="2400" dirty="0" smtClean="0"/>
              <a:t> </a:t>
            </a:r>
            <a:r>
              <a:rPr lang="en-US" sz="2400" dirty="0" err="1" smtClean="0"/>
              <a:t>ही</a:t>
            </a:r>
            <a:r>
              <a:rPr lang="en-US" sz="2400" dirty="0" smtClean="0"/>
              <a:t> </a:t>
            </a:r>
            <a:r>
              <a:rPr lang="en-US" sz="2400" dirty="0" err="1" smtClean="0"/>
              <a:t>माती</a:t>
            </a:r>
            <a:r>
              <a:rPr lang="en-US" sz="2400" dirty="0" smtClean="0"/>
              <a:t> </a:t>
            </a:r>
            <a:r>
              <a:rPr lang="en-US" sz="2400" dirty="0" err="1" smtClean="0"/>
              <a:t>दुरवर</a:t>
            </a:r>
            <a:r>
              <a:rPr lang="en-US" sz="2400" dirty="0" smtClean="0"/>
              <a:t> </a:t>
            </a:r>
            <a:r>
              <a:rPr lang="en-US" sz="2400" dirty="0" err="1" smtClean="0"/>
              <a:t>वाहुन</a:t>
            </a:r>
            <a:r>
              <a:rPr lang="en-US" sz="2400" dirty="0" smtClean="0"/>
              <a:t>- </a:t>
            </a:r>
            <a:r>
              <a:rPr lang="en-US" sz="2400" dirty="0" err="1" smtClean="0"/>
              <a:t>खोलगट</a:t>
            </a:r>
            <a:r>
              <a:rPr lang="en-US" sz="2400" dirty="0" smtClean="0"/>
              <a:t> </a:t>
            </a:r>
            <a:r>
              <a:rPr lang="en-US" sz="2400" dirty="0" err="1" smtClean="0"/>
              <a:t>भाग</a:t>
            </a:r>
            <a:r>
              <a:rPr lang="en-US" sz="2400" dirty="0" smtClean="0"/>
              <a:t> </a:t>
            </a:r>
            <a:r>
              <a:rPr lang="en-US" sz="2400" dirty="0" err="1" smtClean="0"/>
              <a:t>तयार</a:t>
            </a:r>
            <a:endParaRPr lang="en-US" sz="2400" dirty="0" smtClean="0"/>
          </a:p>
          <a:p>
            <a:r>
              <a:rPr lang="en-US" sz="2400" dirty="0" smtClean="0"/>
              <a:t>व्यास-२ </a:t>
            </a:r>
            <a:r>
              <a:rPr lang="en-US" sz="2400" dirty="0" err="1" smtClean="0"/>
              <a:t>ते</a:t>
            </a:r>
            <a:r>
              <a:rPr lang="en-US" sz="2400" dirty="0" smtClean="0"/>
              <a:t> ३ </a:t>
            </a:r>
            <a:r>
              <a:rPr lang="en-US" sz="2400" dirty="0" err="1" smtClean="0"/>
              <a:t>कि.मी</a:t>
            </a:r>
            <a:r>
              <a:rPr lang="en-US" sz="2400" dirty="0" smtClean="0"/>
              <a:t>. </a:t>
            </a:r>
            <a:r>
              <a:rPr lang="en-US" sz="2400" dirty="0" err="1" smtClean="0"/>
              <a:t>खोली</a:t>
            </a:r>
            <a:r>
              <a:rPr lang="en-US" sz="2400" dirty="0" smtClean="0"/>
              <a:t>- १५ </a:t>
            </a:r>
            <a:r>
              <a:rPr lang="en-US" sz="2400" dirty="0" err="1" smtClean="0"/>
              <a:t>ते</a:t>
            </a:r>
            <a:r>
              <a:rPr lang="en-US" sz="2400" dirty="0" smtClean="0"/>
              <a:t> १२५ </a:t>
            </a:r>
            <a:r>
              <a:rPr lang="en-US" sz="2400" dirty="0" err="1" smtClean="0"/>
              <a:t>मी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उदाः</a:t>
            </a:r>
            <a:r>
              <a:rPr lang="en-US" sz="2400" dirty="0" smtClean="0"/>
              <a:t>- </a:t>
            </a:r>
            <a:r>
              <a:rPr lang="en-US" sz="2400" dirty="0" err="1" smtClean="0"/>
              <a:t>इजिप्त</a:t>
            </a:r>
            <a:r>
              <a:rPr lang="en-US" sz="2400" dirty="0" smtClean="0"/>
              <a:t>- </a:t>
            </a:r>
            <a:r>
              <a:rPr lang="en-US" sz="2400" dirty="0" err="1" smtClean="0"/>
              <a:t>कतारा</a:t>
            </a:r>
            <a:r>
              <a:rPr lang="en-US" sz="2400" dirty="0" smtClean="0"/>
              <a:t> व </a:t>
            </a:r>
            <a:r>
              <a:rPr lang="en-US" sz="2400" dirty="0" err="1" smtClean="0"/>
              <a:t>कयुम</a:t>
            </a:r>
            <a:r>
              <a:rPr lang="en-US" sz="2400" dirty="0" smtClean="0"/>
              <a:t> </a:t>
            </a:r>
          </a:p>
          <a:p>
            <a:endParaRPr lang="en-US" sz="2400" dirty="0"/>
          </a:p>
        </p:txBody>
      </p:sp>
      <p:pic>
        <p:nvPicPr>
          <p:cNvPr id="1028" name="Picture 4" descr="C:\Users\ASUS\images (15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276600"/>
            <a:ext cx="87630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२. </a:t>
            </a:r>
            <a:r>
              <a:rPr lang="en-US" dirty="0" err="1" smtClean="0">
                <a:solidFill>
                  <a:srgbClr val="FF0000"/>
                </a:solidFill>
              </a:rPr>
              <a:t>भूछत्र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खडक</a:t>
            </a:r>
            <a:r>
              <a:rPr lang="en-US" dirty="0" smtClean="0">
                <a:solidFill>
                  <a:srgbClr val="FF0000"/>
                </a:solidFill>
              </a:rPr>
              <a:t>(Mushroom Rock)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1"/>
            <a:ext cx="9144000" cy="2971800"/>
          </a:xfrm>
        </p:spPr>
        <p:txBody>
          <a:bodyPr/>
          <a:lstStyle/>
          <a:p>
            <a:r>
              <a:rPr lang="en-US" sz="2800" dirty="0" err="1" smtClean="0"/>
              <a:t>खडकाचे</a:t>
            </a:r>
            <a:r>
              <a:rPr lang="en-US" sz="2800" dirty="0" smtClean="0"/>
              <a:t> </a:t>
            </a:r>
            <a:r>
              <a:rPr lang="en-US" sz="2800" dirty="0" err="1" smtClean="0"/>
              <a:t>उभे</a:t>
            </a:r>
            <a:r>
              <a:rPr lang="en-US" sz="2800" dirty="0" smtClean="0"/>
              <a:t> </a:t>
            </a:r>
            <a:r>
              <a:rPr lang="en-US" sz="2800" dirty="0" err="1" smtClean="0"/>
              <a:t>स्तर</a:t>
            </a:r>
            <a:r>
              <a:rPr lang="en-US" sz="2800" dirty="0" smtClean="0"/>
              <a:t>- </a:t>
            </a:r>
            <a:r>
              <a:rPr lang="en-US" sz="2800" dirty="0" err="1" smtClean="0"/>
              <a:t>मृदु</a:t>
            </a:r>
            <a:r>
              <a:rPr lang="en-US" sz="2800" dirty="0" smtClean="0"/>
              <a:t> व </a:t>
            </a:r>
            <a:r>
              <a:rPr lang="en-US" sz="2800" dirty="0" err="1" smtClean="0"/>
              <a:t>कठीण</a:t>
            </a:r>
            <a:r>
              <a:rPr lang="en-US" sz="2800" dirty="0" smtClean="0"/>
              <a:t> </a:t>
            </a:r>
            <a:r>
              <a:rPr lang="en-US" sz="2800" dirty="0" err="1" smtClean="0"/>
              <a:t>खडक</a:t>
            </a:r>
            <a:endParaRPr lang="en-US" sz="2800" dirty="0" smtClean="0"/>
          </a:p>
          <a:p>
            <a:r>
              <a:rPr lang="en-US" sz="2800" dirty="0" err="1" smtClean="0"/>
              <a:t>वा-यासोबत</a:t>
            </a:r>
            <a:r>
              <a:rPr lang="en-US" sz="2800" dirty="0" smtClean="0"/>
              <a:t> </a:t>
            </a:r>
            <a:r>
              <a:rPr lang="en-US" sz="2800" dirty="0" err="1" smtClean="0"/>
              <a:t>येणारे</a:t>
            </a:r>
            <a:r>
              <a:rPr lang="en-US" sz="2800" dirty="0" smtClean="0"/>
              <a:t> </a:t>
            </a:r>
            <a:r>
              <a:rPr lang="en-US" sz="2800" dirty="0" err="1" smtClean="0"/>
              <a:t>मोठे</a:t>
            </a:r>
            <a:r>
              <a:rPr lang="en-US" sz="2800" dirty="0" smtClean="0"/>
              <a:t> </a:t>
            </a:r>
            <a:r>
              <a:rPr lang="en-US" sz="2800" dirty="0" err="1" smtClean="0"/>
              <a:t>कण-खडकाचे</a:t>
            </a:r>
            <a:r>
              <a:rPr lang="en-US" sz="2800" dirty="0" smtClean="0"/>
              <a:t> </a:t>
            </a:r>
            <a:r>
              <a:rPr lang="en-US" sz="2800" dirty="0" err="1" smtClean="0"/>
              <a:t>वरचे</a:t>
            </a:r>
            <a:r>
              <a:rPr lang="en-US" sz="2800" dirty="0" smtClean="0"/>
              <a:t> </a:t>
            </a:r>
            <a:r>
              <a:rPr lang="en-US" sz="2800" dirty="0" err="1" smtClean="0"/>
              <a:t>झीज</a:t>
            </a:r>
            <a:r>
              <a:rPr lang="en-US" sz="2800" dirty="0" smtClean="0"/>
              <a:t> </a:t>
            </a:r>
            <a:r>
              <a:rPr lang="en-US" sz="2800" dirty="0" err="1" smtClean="0"/>
              <a:t>जास्त</a:t>
            </a:r>
            <a:r>
              <a:rPr lang="en-US" sz="2800" dirty="0" smtClean="0"/>
              <a:t> व </a:t>
            </a:r>
            <a:r>
              <a:rPr lang="en-US" sz="2800" dirty="0" err="1" smtClean="0"/>
              <a:t>खाली</a:t>
            </a:r>
            <a:r>
              <a:rPr lang="en-US" sz="2800" dirty="0" smtClean="0"/>
              <a:t> </a:t>
            </a:r>
            <a:r>
              <a:rPr lang="en-US" sz="2800" dirty="0" err="1" smtClean="0"/>
              <a:t>झीज</a:t>
            </a:r>
            <a:r>
              <a:rPr lang="en-US" sz="2800" dirty="0" smtClean="0"/>
              <a:t> </a:t>
            </a:r>
            <a:r>
              <a:rPr lang="en-US" sz="2800" dirty="0" err="1" smtClean="0"/>
              <a:t>कमी</a:t>
            </a:r>
            <a:endParaRPr lang="en-US" sz="2800" dirty="0" smtClean="0"/>
          </a:p>
          <a:p>
            <a:r>
              <a:rPr lang="en-US" sz="2800" dirty="0" err="1" smtClean="0"/>
              <a:t>वा-याच्या</a:t>
            </a:r>
            <a:r>
              <a:rPr lang="en-US" sz="2800" dirty="0" smtClean="0"/>
              <a:t> </a:t>
            </a:r>
            <a:r>
              <a:rPr lang="en-US" sz="2800" dirty="0" err="1" smtClean="0"/>
              <a:t>घर्षण</a:t>
            </a:r>
            <a:r>
              <a:rPr lang="en-US" sz="2800" dirty="0" smtClean="0"/>
              <a:t> </a:t>
            </a:r>
            <a:r>
              <a:rPr lang="en-US" sz="2800" dirty="0" err="1" smtClean="0"/>
              <a:t>कार्यामुळे</a:t>
            </a:r>
            <a:r>
              <a:rPr lang="en-US" sz="2800" dirty="0" smtClean="0"/>
              <a:t> </a:t>
            </a:r>
            <a:r>
              <a:rPr lang="en-US" sz="2800" dirty="0" err="1" smtClean="0"/>
              <a:t>खडकाची</a:t>
            </a:r>
            <a:r>
              <a:rPr lang="en-US" sz="2800" dirty="0" smtClean="0"/>
              <a:t> </a:t>
            </a:r>
            <a:r>
              <a:rPr lang="en-US" sz="2800" dirty="0" err="1" smtClean="0"/>
              <a:t>सर्व</a:t>
            </a:r>
            <a:r>
              <a:rPr lang="en-US" sz="2800" dirty="0" smtClean="0"/>
              <a:t> </a:t>
            </a:r>
            <a:r>
              <a:rPr lang="en-US" sz="2800" dirty="0" err="1" smtClean="0"/>
              <a:t>बाजुंनी</a:t>
            </a:r>
            <a:r>
              <a:rPr lang="en-US" sz="2800" dirty="0" smtClean="0"/>
              <a:t> </a:t>
            </a:r>
            <a:r>
              <a:rPr lang="en-US" sz="2800" dirty="0" err="1" smtClean="0"/>
              <a:t>झीज</a:t>
            </a:r>
            <a:r>
              <a:rPr lang="en-US" sz="2800" dirty="0" smtClean="0"/>
              <a:t>- </a:t>
            </a:r>
            <a:r>
              <a:rPr lang="en-US" sz="2800" dirty="0" err="1" smtClean="0"/>
              <a:t>छत्रीसारखा</a:t>
            </a:r>
            <a:r>
              <a:rPr lang="en-US" sz="2800" dirty="0" smtClean="0"/>
              <a:t> </a:t>
            </a:r>
            <a:r>
              <a:rPr lang="en-US" sz="2800" dirty="0" err="1" smtClean="0"/>
              <a:t>आकार</a:t>
            </a:r>
            <a:endParaRPr lang="en-US" sz="2800" dirty="0" smtClean="0"/>
          </a:p>
          <a:p>
            <a:r>
              <a:rPr lang="en-US" sz="2800" dirty="0" err="1" smtClean="0"/>
              <a:t>उदाः</a:t>
            </a:r>
            <a:r>
              <a:rPr lang="en-US" sz="2800" dirty="0" smtClean="0"/>
              <a:t> </a:t>
            </a:r>
            <a:r>
              <a:rPr lang="en-US" sz="2800" dirty="0" err="1" smtClean="0"/>
              <a:t>सहारा</a:t>
            </a:r>
            <a:r>
              <a:rPr lang="en-US" sz="2800" dirty="0" smtClean="0"/>
              <a:t> </a:t>
            </a:r>
            <a:r>
              <a:rPr lang="en-US" sz="2800" dirty="0" err="1" smtClean="0"/>
              <a:t>वाळवंट</a:t>
            </a:r>
            <a:r>
              <a:rPr lang="en-US" sz="2800" dirty="0" smtClean="0"/>
              <a:t>, </a:t>
            </a:r>
            <a:r>
              <a:rPr lang="en-US" sz="2800" dirty="0" err="1" smtClean="0"/>
              <a:t>इराणचे</a:t>
            </a:r>
            <a:r>
              <a:rPr lang="en-US" sz="2800" dirty="0" smtClean="0"/>
              <a:t> </a:t>
            </a:r>
            <a:r>
              <a:rPr lang="en-US" sz="2800" dirty="0" err="1" smtClean="0"/>
              <a:t>वाळवंट</a:t>
            </a:r>
            <a:endParaRPr lang="en-US" sz="2800" dirty="0" smtClean="0"/>
          </a:p>
          <a:p>
            <a:endParaRPr lang="en-US" dirty="0"/>
          </a:p>
        </p:txBody>
      </p:sp>
      <p:pic>
        <p:nvPicPr>
          <p:cNvPr id="1026" name="Picture 2" descr="C:\Users\ASUS\Wind and landforms\Mushroom rock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724275"/>
            <a:ext cx="8229600" cy="3133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३. </a:t>
            </a:r>
            <a:r>
              <a:rPr lang="en-US" dirty="0" err="1" smtClean="0">
                <a:solidFill>
                  <a:srgbClr val="FF0000"/>
                </a:solidFill>
              </a:rPr>
              <a:t>झ्युझेन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Zeugen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2438400"/>
          </a:xfrm>
        </p:spPr>
        <p:txBody>
          <a:bodyPr/>
          <a:lstStyle/>
          <a:p>
            <a:r>
              <a:rPr lang="en-US" dirty="0" err="1" smtClean="0"/>
              <a:t>कठीण</a:t>
            </a:r>
            <a:r>
              <a:rPr lang="en-US" dirty="0" smtClean="0"/>
              <a:t> व </a:t>
            </a:r>
            <a:r>
              <a:rPr lang="en-US" dirty="0" err="1" smtClean="0"/>
              <a:t>मृदु</a:t>
            </a:r>
            <a:r>
              <a:rPr lang="en-US" dirty="0" smtClean="0"/>
              <a:t> </a:t>
            </a:r>
            <a:r>
              <a:rPr lang="en-US" dirty="0" err="1" smtClean="0"/>
              <a:t>खडक</a:t>
            </a:r>
            <a:r>
              <a:rPr lang="en-US" dirty="0" smtClean="0"/>
              <a:t> -</a:t>
            </a:r>
            <a:r>
              <a:rPr lang="en-US" dirty="0" err="1" smtClean="0"/>
              <a:t>आडवे</a:t>
            </a:r>
            <a:r>
              <a:rPr lang="en-US" dirty="0" smtClean="0"/>
              <a:t> </a:t>
            </a:r>
            <a:r>
              <a:rPr lang="en-US" dirty="0" err="1" smtClean="0"/>
              <a:t>स्तर</a:t>
            </a:r>
            <a:endParaRPr lang="en-US" dirty="0" smtClean="0"/>
          </a:p>
          <a:p>
            <a:r>
              <a:rPr lang="en-US" dirty="0" err="1" smtClean="0"/>
              <a:t>कठीण</a:t>
            </a:r>
            <a:r>
              <a:rPr lang="en-US" dirty="0" smtClean="0"/>
              <a:t> व </a:t>
            </a:r>
            <a:r>
              <a:rPr lang="en-US" dirty="0" err="1" smtClean="0"/>
              <a:t>मृदु</a:t>
            </a:r>
            <a:r>
              <a:rPr lang="en-US" dirty="0" smtClean="0"/>
              <a:t> </a:t>
            </a:r>
            <a:r>
              <a:rPr lang="en-US" dirty="0" err="1" smtClean="0"/>
              <a:t>खडकामध्ये</a:t>
            </a:r>
            <a:r>
              <a:rPr lang="en-US" dirty="0" smtClean="0"/>
              <a:t> </a:t>
            </a:r>
            <a:r>
              <a:rPr lang="en-US" dirty="0" err="1" smtClean="0"/>
              <a:t>भेगात</a:t>
            </a:r>
            <a:r>
              <a:rPr lang="en-US" dirty="0" smtClean="0"/>
              <a:t> </a:t>
            </a:r>
            <a:r>
              <a:rPr lang="en-US" dirty="0" err="1" smtClean="0"/>
              <a:t>पाणी</a:t>
            </a:r>
            <a:r>
              <a:rPr lang="en-US" dirty="0" smtClean="0"/>
              <a:t>- </a:t>
            </a:r>
            <a:r>
              <a:rPr lang="en-US" dirty="0" err="1" smtClean="0"/>
              <a:t>रात्री</a:t>
            </a:r>
            <a:r>
              <a:rPr lang="en-US" dirty="0" smtClean="0"/>
              <a:t> </a:t>
            </a:r>
            <a:r>
              <a:rPr lang="en-US" dirty="0" err="1" smtClean="0"/>
              <a:t>पाणी</a:t>
            </a:r>
            <a:r>
              <a:rPr lang="en-US" dirty="0" smtClean="0"/>
              <a:t> </a:t>
            </a:r>
            <a:r>
              <a:rPr lang="en-US" dirty="0" err="1" smtClean="0"/>
              <a:t>गोठते-आकारमान</a:t>
            </a:r>
            <a:r>
              <a:rPr lang="en-US" dirty="0" smtClean="0"/>
              <a:t> </a:t>
            </a:r>
            <a:r>
              <a:rPr lang="en-US" dirty="0" err="1" smtClean="0"/>
              <a:t>वाढते</a:t>
            </a:r>
            <a:endParaRPr lang="en-US" dirty="0" smtClean="0"/>
          </a:p>
          <a:p>
            <a:r>
              <a:rPr lang="en-US" dirty="0" err="1" smtClean="0"/>
              <a:t>आकुंचन</a:t>
            </a:r>
            <a:r>
              <a:rPr lang="en-US" dirty="0" smtClean="0"/>
              <a:t> व </a:t>
            </a:r>
            <a:r>
              <a:rPr lang="en-US" dirty="0" err="1" smtClean="0"/>
              <a:t>प्रसरण</a:t>
            </a:r>
            <a:r>
              <a:rPr lang="en-US" dirty="0" smtClean="0"/>
              <a:t>- </a:t>
            </a:r>
            <a:r>
              <a:rPr lang="en-US" dirty="0" err="1" smtClean="0"/>
              <a:t>क्रियेने</a:t>
            </a:r>
            <a:r>
              <a:rPr lang="en-US" dirty="0" smtClean="0"/>
              <a:t> </a:t>
            </a:r>
            <a:r>
              <a:rPr lang="en-US" dirty="0" err="1" smtClean="0"/>
              <a:t>मृदु</a:t>
            </a:r>
            <a:r>
              <a:rPr lang="en-US" dirty="0" smtClean="0"/>
              <a:t> </a:t>
            </a:r>
            <a:r>
              <a:rPr lang="en-US" dirty="0" err="1" smtClean="0"/>
              <a:t>खडकांची</a:t>
            </a:r>
            <a:r>
              <a:rPr lang="en-US" dirty="0" smtClean="0"/>
              <a:t> </a:t>
            </a:r>
            <a:r>
              <a:rPr lang="en-US" dirty="0" err="1" smtClean="0"/>
              <a:t>झीज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C:\Users\ASUS\Wind and landforms\Zungen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971800"/>
            <a:ext cx="74676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४. </a:t>
            </a:r>
            <a:r>
              <a:rPr lang="en-US" dirty="0" err="1" smtClean="0">
                <a:solidFill>
                  <a:srgbClr val="FF0000"/>
                </a:solidFill>
              </a:rPr>
              <a:t>पर्वतद्विप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Inselberg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4876800" cy="6019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कठीण</a:t>
            </a:r>
            <a:r>
              <a:rPr lang="en-US" dirty="0" smtClean="0"/>
              <a:t> </a:t>
            </a:r>
            <a:r>
              <a:rPr lang="en-US" dirty="0" err="1" smtClean="0"/>
              <a:t>खडकाभोवती</a:t>
            </a:r>
            <a:r>
              <a:rPr lang="en-US" dirty="0" smtClean="0"/>
              <a:t> </a:t>
            </a:r>
            <a:r>
              <a:rPr lang="en-US" dirty="0" err="1" smtClean="0"/>
              <a:t>मऊ</a:t>
            </a:r>
            <a:r>
              <a:rPr lang="en-US" dirty="0" smtClean="0"/>
              <a:t> </a:t>
            </a:r>
            <a:r>
              <a:rPr lang="en-US" dirty="0" err="1" smtClean="0"/>
              <a:t>खडक</a:t>
            </a:r>
            <a:r>
              <a:rPr lang="en-US" dirty="0" smtClean="0"/>
              <a:t>- </a:t>
            </a:r>
            <a:r>
              <a:rPr lang="en-US" dirty="0" err="1" smtClean="0"/>
              <a:t>वा-यामुळे</a:t>
            </a:r>
            <a:r>
              <a:rPr lang="en-US" dirty="0" smtClean="0"/>
              <a:t> </a:t>
            </a:r>
            <a:r>
              <a:rPr lang="en-US" dirty="0" err="1" smtClean="0"/>
              <a:t>मऊ</a:t>
            </a:r>
            <a:r>
              <a:rPr lang="en-US" dirty="0" smtClean="0"/>
              <a:t> </a:t>
            </a:r>
            <a:r>
              <a:rPr lang="en-US" dirty="0" err="1" smtClean="0"/>
              <a:t>खडकाची</a:t>
            </a:r>
            <a:r>
              <a:rPr lang="en-US" dirty="0" smtClean="0"/>
              <a:t> </a:t>
            </a:r>
            <a:r>
              <a:rPr lang="en-US" dirty="0" err="1" smtClean="0"/>
              <a:t>झीज</a:t>
            </a:r>
            <a:r>
              <a:rPr lang="en-US" dirty="0" smtClean="0"/>
              <a:t> </a:t>
            </a:r>
            <a:r>
              <a:rPr lang="en-US" dirty="0" err="1" smtClean="0"/>
              <a:t>घुमटाकार</a:t>
            </a:r>
            <a:r>
              <a:rPr lang="en-US" dirty="0" smtClean="0"/>
              <a:t> </a:t>
            </a:r>
            <a:r>
              <a:rPr lang="en-US" dirty="0" err="1" smtClean="0"/>
              <a:t>आकार</a:t>
            </a:r>
            <a:endParaRPr lang="en-US" dirty="0" smtClean="0"/>
          </a:p>
          <a:p>
            <a:r>
              <a:rPr lang="en-US" dirty="0" err="1" smtClean="0"/>
              <a:t>उदा</a:t>
            </a:r>
            <a:r>
              <a:rPr lang="en-US" dirty="0" smtClean="0"/>
              <a:t>. </a:t>
            </a:r>
            <a:r>
              <a:rPr lang="en-US" dirty="0" err="1" smtClean="0"/>
              <a:t>ऑस्ट्रेलिया</a:t>
            </a:r>
            <a:r>
              <a:rPr lang="en-US" dirty="0" smtClean="0"/>
              <a:t>- </a:t>
            </a:r>
            <a:r>
              <a:rPr lang="en-US" dirty="0" err="1" smtClean="0"/>
              <a:t>एअर्स</a:t>
            </a:r>
            <a:r>
              <a:rPr lang="en-US" dirty="0" smtClean="0"/>
              <a:t> </a:t>
            </a:r>
            <a:r>
              <a:rPr lang="en-US" dirty="0" err="1" smtClean="0"/>
              <a:t>रॉक</a:t>
            </a:r>
            <a:r>
              <a:rPr lang="en-US" dirty="0" smtClean="0"/>
              <a:t> </a:t>
            </a:r>
          </a:p>
          <a:p>
            <a:r>
              <a:rPr lang="en-US" dirty="0" smtClean="0"/>
              <a:t>उ. </a:t>
            </a:r>
            <a:r>
              <a:rPr lang="en-US" dirty="0" err="1" smtClean="0"/>
              <a:t>अमेरिका-फ्लोरिडा</a:t>
            </a:r>
            <a:r>
              <a:rPr lang="en-US" dirty="0" smtClean="0"/>
              <a:t>, </a:t>
            </a:r>
          </a:p>
          <a:p>
            <a:r>
              <a:rPr lang="en-US" dirty="0" smtClean="0"/>
              <a:t>द. </a:t>
            </a:r>
            <a:r>
              <a:rPr lang="en-US" dirty="0" err="1" smtClean="0"/>
              <a:t>अमेरिका-अटाकामा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31" name="Picture 7" descr="C:\Users\ASUS\Wind and landforms\Inselberg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762000"/>
            <a:ext cx="4114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५. </a:t>
            </a:r>
            <a:r>
              <a:rPr lang="en-US" dirty="0" err="1" smtClean="0">
                <a:solidFill>
                  <a:srgbClr val="FF0000"/>
                </a:solidFill>
              </a:rPr>
              <a:t>यारदांग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Yardang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4343400" cy="5943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मऊ</a:t>
            </a:r>
            <a:r>
              <a:rPr lang="en-US" dirty="0" smtClean="0"/>
              <a:t> व </a:t>
            </a:r>
            <a:r>
              <a:rPr lang="en-US" dirty="0" err="1" smtClean="0"/>
              <a:t>कठीण</a:t>
            </a:r>
            <a:r>
              <a:rPr lang="en-US" dirty="0" smtClean="0"/>
              <a:t> </a:t>
            </a:r>
            <a:r>
              <a:rPr lang="en-US" dirty="0" err="1" smtClean="0"/>
              <a:t>खडकांचे</a:t>
            </a:r>
            <a:r>
              <a:rPr lang="en-US" dirty="0" smtClean="0"/>
              <a:t>- </a:t>
            </a:r>
            <a:r>
              <a:rPr lang="en-US" dirty="0" err="1" smtClean="0"/>
              <a:t>ऊभे</a:t>
            </a:r>
            <a:r>
              <a:rPr lang="en-US" dirty="0" smtClean="0"/>
              <a:t> </a:t>
            </a:r>
            <a:r>
              <a:rPr lang="en-US" dirty="0" err="1" smtClean="0"/>
              <a:t>किंवा</a:t>
            </a:r>
            <a:r>
              <a:rPr lang="en-US" dirty="0" smtClean="0"/>
              <a:t> </a:t>
            </a:r>
            <a:r>
              <a:rPr lang="en-US" dirty="0" err="1" smtClean="0"/>
              <a:t>तिरपे</a:t>
            </a:r>
            <a:r>
              <a:rPr lang="en-US" dirty="0" smtClean="0"/>
              <a:t> </a:t>
            </a:r>
            <a:r>
              <a:rPr lang="en-US" dirty="0" err="1" smtClean="0"/>
              <a:t>थर</a:t>
            </a:r>
            <a:endParaRPr lang="en-US" dirty="0" smtClean="0"/>
          </a:p>
          <a:p>
            <a:pPr algn="just"/>
            <a:r>
              <a:rPr lang="en-US" dirty="0" err="1" smtClean="0"/>
              <a:t>मऊ</a:t>
            </a:r>
            <a:r>
              <a:rPr lang="en-US" dirty="0" smtClean="0"/>
              <a:t> </a:t>
            </a:r>
            <a:r>
              <a:rPr lang="en-US" dirty="0" err="1" smtClean="0"/>
              <a:t>खडकांची</a:t>
            </a:r>
            <a:r>
              <a:rPr lang="en-US" dirty="0" smtClean="0"/>
              <a:t> </a:t>
            </a:r>
            <a:r>
              <a:rPr lang="en-US" dirty="0" err="1" smtClean="0"/>
              <a:t>झीज</a:t>
            </a:r>
            <a:r>
              <a:rPr lang="en-US" dirty="0" smtClean="0"/>
              <a:t> </a:t>
            </a:r>
            <a:r>
              <a:rPr lang="en-US" dirty="0" err="1" smtClean="0"/>
              <a:t>होऊन</a:t>
            </a:r>
            <a:r>
              <a:rPr lang="en-US" dirty="0" smtClean="0"/>
              <a:t> </a:t>
            </a:r>
            <a:r>
              <a:rPr lang="en-US" dirty="0" err="1" smtClean="0"/>
              <a:t>दोन</a:t>
            </a:r>
            <a:r>
              <a:rPr lang="en-US" dirty="0" smtClean="0"/>
              <a:t> </a:t>
            </a:r>
            <a:r>
              <a:rPr lang="en-US" dirty="0" err="1" smtClean="0"/>
              <a:t>कठीण</a:t>
            </a:r>
            <a:r>
              <a:rPr lang="en-US" dirty="0" smtClean="0"/>
              <a:t> </a:t>
            </a:r>
            <a:r>
              <a:rPr lang="en-US" dirty="0" err="1" smtClean="0"/>
              <a:t>खडकांच्या</a:t>
            </a:r>
            <a:r>
              <a:rPr lang="en-US" dirty="0" smtClean="0"/>
              <a:t> </a:t>
            </a:r>
            <a:r>
              <a:rPr lang="en-US" dirty="0" err="1" smtClean="0"/>
              <a:t>दरम्यान</a:t>
            </a:r>
            <a:r>
              <a:rPr lang="en-US" dirty="0" smtClean="0"/>
              <a:t> </a:t>
            </a:r>
            <a:r>
              <a:rPr lang="en-US" dirty="0" err="1" smtClean="0"/>
              <a:t>खोलगट</a:t>
            </a:r>
            <a:r>
              <a:rPr lang="en-US" dirty="0" smtClean="0"/>
              <a:t> </a:t>
            </a:r>
            <a:r>
              <a:rPr lang="en-US" dirty="0" err="1" smtClean="0"/>
              <a:t>भाग</a:t>
            </a:r>
            <a:r>
              <a:rPr lang="en-US" dirty="0" smtClean="0"/>
              <a:t> </a:t>
            </a:r>
            <a:r>
              <a:rPr lang="en-US" dirty="0" err="1" smtClean="0"/>
              <a:t>तयार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rgbClr val="FF0000"/>
                </a:solidFill>
              </a:rPr>
              <a:t>यारदांग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/>
          </a:p>
          <a:p>
            <a:pPr algn="just"/>
            <a:r>
              <a:rPr lang="en-US" dirty="0" err="1" smtClean="0"/>
              <a:t>कठीण</a:t>
            </a:r>
            <a:r>
              <a:rPr lang="en-US" dirty="0" smtClean="0"/>
              <a:t> </a:t>
            </a:r>
            <a:r>
              <a:rPr lang="en-US" dirty="0" err="1" smtClean="0"/>
              <a:t>खडकांना</a:t>
            </a:r>
            <a:r>
              <a:rPr lang="en-US" dirty="0" smtClean="0"/>
              <a:t> </a:t>
            </a:r>
            <a:r>
              <a:rPr lang="en-US" dirty="0" err="1" smtClean="0"/>
              <a:t>वेगवेगळा</a:t>
            </a:r>
            <a:r>
              <a:rPr lang="en-US" dirty="0" smtClean="0"/>
              <a:t> </a:t>
            </a:r>
            <a:r>
              <a:rPr lang="en-US" dirty="0" err="1" smtClean="0"/>
              <a:t>आकार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नागाने</a:t>
            </a:r>
            <a:r>
              <a:rPr lang="en-US" dirty="0" smtClean="0"/>
              <a:t> </a:t>
            </a:r>
            <a:r>
              <a:rPr lang="en-US" dirty="0" err="1" smtClean="0"/>
              <a:t>फणा</a:t>
            </a:r>
            <a:r>
              <a:rPr lang="en-US" dirty="0" smtClean="0"/>
              <a:t> </a:t>
            </a:r>
            <a:r>
              <a:rPr lang="en-US" dirty="0" err="1" smtClean="0"/>
              <a:t>काढल्यासारखे</a:t>
            </a:r>
            <a:r>
              <a:rPr lang="en-US" dirty="0" smtClean="0"/>
              <a:t> –</a:t>
            </a:r>
            <a:r>
              <a:rPr lang="en-US" dirty="0" err="1" smtClean="0"/>
              <a:t>यारदांग</a:t>
            </a:r>
            <a:endParaRPr lang="en-US" dirty="0" smtClean="0"/>
          </a:p>
          <a:p>
            <a:pPr algn="just"/>
            <a:r>
              <a:rPr lang="en-US" dirty="0" err="1" smtClean="0"/>
              <a:t>उदाः</a:t>
            </a:r>
            <a:r>
              <a:rPr lang="en-US" dirty="0" smtClean="0"/>
              <a:t>- </a:t>
            </a:r>
            <a:r>
              <a:rPr lang="en-US" dirty="0" err="1" smtClean="0"/>
              <a:t>आशिया-गोबीच्या</a:t>
            </a:r>
            <a:r>
              <a:rPr lang="en-US" dirty="0" smtClean="0"/>
              <a:t>, द. </a:t>
            </a:r>
            <a:r>
              <a:rPr lang="en-US" dirty="0" err="1" smtClean="0"/>
              <a:t>अमेरिकाच्या</a:t>
            </a:r>
            <a:r>
              <a:rPr lang="en-US" dirty="0" smtClean="0"/>
              <a:t> </a:t>
            </a:r>
            <a:r>
              <a:rPr lang="en-US" dirty="0" err="1" smtClean="0"/>
              <a:t>अटाकामा</a:t>
            </a:r>
            <a:endParaRPr lang="en-US" dirty="0"/>
          </a:p>
        </p:txBody>
      </p:sp>
      <p:pic>
        <p:nvPicPr>
          <p:cNvPr id="1026" name="Picture 2" descr="C:\Users\ASUS\Wind and landforms\Yardang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838200"/>
            <a:ext cx="4267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६. </a:t>
            </a:r>
            <a:r>
              <a:rPr lang="en-US" dirty="0" err="1" smtClean="0">
                <a:solidFill>
                  <a:srgbClr val="FF0000"/>
                </a:solidFill>
              </a:rPr>
              <a:t>मेसा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व </a:t>
            </a:r>
            <a:r>
              <a:rPr lang="en-US" dirty="0" err="1" smtClean="0">
                <a:solidFill>
                  <a:srgbClr val="FF0000"/>
                </a:solidFill>
              </a:rPr>
              <a:t>बुटे</a:t>
            </a:r>
            <a:r>
              <a:rPr lang="en-US" dirty="0" smtClean="0">
                <a:solidFill>
                  <a:srgbClr val="FF0000"/>
                </a:solidFill>
              </a:rPr>
              <a:t> (Mesa and Butte)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37338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मेसा-स्पॅनिश</a:t>
            </a:r>
            <a:r>
              <a:rPr lang="en-US" dirty="0" smtClean="0"/>
              <a:t> </a:t>
            </a:r>
            <a:r>
              <a:rPr lang="en-US" dirty="0" err="1" smtClean="0"/>
              <a:t>शब्द</a:t>
            </a:r>
            <a:r>
              <a:rPr lang="en-US" dirty="0" smtClean="0"/>
              <a:t> – </a:t>
            </a:r>
            <a:r>
              <a:rPr lang="en-US" dirty="0" err="1" smtClean="0"/>
              <a:t>टेबल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कठीण</a:t>
            </a:r>
            <a:r>
              <a:rPr lang="en-US" dirty="0" smtClean="0"/>
              <a:t> व </a:t>
            </a:r>
            <a:r>
              <a:rPr lang="en-US" dirty="0" err="1" smtClean="0"/>
              <a:t>मृदू</a:t>
            </a:r>
            <a:r>
              <a:rPr lang="en-US" dirty="0" smtClean="0"/>
              <a:t> </a:t>
            </a:r>
            <a:r>
              <a:rPr lang="en-US" dirty="0" err="1" smtClean="0"/>
              <a:t>खडकांचे</a:t>
            </a:r>
            <a:r>
              <a:rPr lang="en-US" dirty="0" smtClean="0"/>
              <a:t>- </a:t>
            </a:r>
            <a:r>
              <a:rPr lang="en-US" dirty="0" err="1" smtClean="0"/>
              <a:t>आडवे</a:t>
            </a:r>
            <a:r>
              <a:rPr lang="en-US" dirty="0" smtClean="0"/>
              <a:t> </a:t>
            </a:r>
            <a:r>
              <a:rPr lang="en-US" dirty="0" err="1" smtClean="0"/>
              <a:t>थर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कठीण</a:t>
            </a:r>
            <a:r>
              <a:rPr lang="en-US" dirty="0" smtClean="0"/>
              <a:t> </a:t>
            </a:r>
            <a:r>
              <a:rPr lang="en-US" dirty="0" err="1" smtClean="0"/>
              <a:t>खडक</a:t>
            </a:r>
            <a:r>
              <a:rPr lang="en-US" dirty="0" smtClean="0"/>
              <a:t> </a:t>
            </a:r>
            <a:r>
              <a:rPr lang="en-US" dirty="0" err="1" smtClean="0"/>
              <a:t>शिल्लक</a:t>
            </a:r>
            <a:r>
              <a:rPr lang="en-US" dirty="0" smtClean="0"/>
              <a:t> </a:t>
            </a:r>
            <a:r>
              <a:rPr lang="en-US" dirty="0" err="1" smtClean="0"/>
              <a:t>राहुन</a:t>
            </a:r>
            <a:r>
              <a:rPr lang="en-US" dirty="0" smtClean="0"/>
              <a:t>- </a:t>
            </a:r>
            <a:r>
              <a:rPr lang="en-US" dirty="0" err="1" smtClean="0"/>
              <a:t>टेबलाच्या</a:t>
            </a:r>
            <a:r>
              <a:rPr lang="en-US" dirty="0" smtClean="0"/>
              <a:t> </a:t>
            </a:r>
            <a:r>
              <a:rPr lang="en-US" dirty="0" err="1" smtClean="0"/>
              <a:t>आकारासारखे-मेसा</a:t>
            </a:r>
            <a:endParaRPr lang="en-US" dirty="0" smtClean="0"/>
          </a:p>
          <a:p>
            <a:r>
              <a:rPr lang="en-US" dirty="0" err="1" smtClean="0"/>
              <a:t>मेसा</a:t>
            </a:r>
            <a:r>
              <a:rPr lang="en-US" dirty="0" smtClean="0"/>
              <a:t> </a:t>
            </a:r>
            <a:r>
              <a:rPr lang="en-US" dirty="0" err="1" smtClean="0"/>
              <a:t>वर</a:t>
            </a:r>
            <a:r>
              <a:rPr lang="en-US" dirty="0" smtClean="0"/>
              <a:t> </a:t>
            </a:r>
            <a:r>
              <a:rPr lang="en-US" dirty="0" err="1" smtClean="0"/>
              <a:t>आघात</a:t>
            </a:r>
            <a:r>
              <a:rPr lang="en-US" dirty="0" smtClean="0"/>
              <a:t> </a:t>
            </a:r>
            <a:r>
              <a:rPr lang="en-US" dirty="0" err="1" smtClean="0"/>
              <a:t>होऊन</a:t>
            </a:r>
            <a:r>
              <a:rPr lang="en-US" dirty="0" smtClean="0"/>
              <a:t>- </a:t>
            </a:r>
            <a:r>
              <a:rPr lang="en-US" dirty="0" err="1" smtClean="0"/>
              <a:t>आकार</a:t>
            </a:r>
            <a:r>
              <a:rPr lang="en-US" dirty="0" smtClean="0"/>
              <a:t> </a:t>
            </a:r>
            <a:r>
              <a:rPr lang="en-US" dirty="0" err="1" smtClean="0"/>
              <a:t>लहान</a:t>
            </a:r>
            <a:r>
              <a:rPr lang="en-US" dirty="0" smtClean="0"/>
              <a:t>- </a:t>
            </a:r>
            <a:r>
              <a:rPr lang="en-US" dirty="0" err="1" smtClean="0"/>
              <a:t>ठोकळ्यासारखा</a:t>
            </a:r>
            <a:r>
              <a:rPr lang="en-US" dirty="0" smtClean="0"/>
              <a:t>- </a:t>
            </a:r>
            <a:r>
              <a:rPr lang="en-US" dirty="0" err="1" smtClean="0"/>
              <a:t>बुटे</a:t>
            </a:r>
            <a:endParaRPr lang="en-US" dirty="0" smtClean="0"/>
          </a:p>
          <a:p>
            <a:r>
              <a:rPr lang="en-US" dirty="0" err="1" smtClean="0"/>
              <a:t>उदाः</a:t>
            </a:r>
            <a:r>
              <a:rPr lang="en-US" dirty="0" smtClean="0"/>
              <a:t>- </a:t>
            </a:r>
            <a:r>
              <a:rPr lang="en-US" dirty="0" err="1" smtClean="0"/>
              <a:t>सहारा</a:t>
            </a:r>
            <a:r>
              <a:rPr lang="en-US" dirty="0" smtClean="0"/>
              <a:t>, </a:t>
            </a:r>
            <a:r>
              <a:rPr lang="en-US" dirty="0" err="1" smtClean="0"/>
              <a:t>कलहारी</a:t>
            </a:r>
            <a:r>
              <a:rPr lang="en-US" dirty="0" smtClean="0"/>
              <a:t>, </a:t>
            </a:r>
            <a:r>
              <a:rPr lang="en-US" dirty="0" err="1" smtClean="0"/>
              <a:t>अटाकामा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 descr="C:\Users\ASUS\Wind and landforms\Mesa and But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762000"/>
            <a:ext cx="4953000" cy="2743200"/>
          </a:xfrm>
          <a:prstGeom prst="rect">
            <a:avLst/>
          </a:prstGeom>
          <a:noFill/>
        </p:spPr>
      </p:pic>
      <p:pic>
        <p:nvPicPr>
          <p:cNvPr id="2052" name="Picture 4" descr="C:\Users\ASUS\images (30)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3505200"/>
            <a:ext cx="49530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७. </a:t>
            </a:r>
            <a:r>
              <a:rPr lang="en-US" dirty="0" err="1" smtClean="0">
                <a:solidFill>
                  <a:srgbClr val="FF0000"/>
                </a:solidFill>
              </a:rPr>
              <a:t>खडक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स्तंभ</a:t>
            </a:r>
            <a:r>
              <a:rPr lang="en-US" dirty="0" smtClean="0">
                <a:solidFill>
                  <a:srgbClr val="FF0000"/>
                </a:solidFill>
              </a:rPr>
              <a:t> (Stack)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4495800" cy="4876800"/>
          </a:xfrm>
        </p:spPr>
        <p:txBody>
          <a:bodyPr/>
          <a:lstStyle/>
          <a:p>
            <a:r>
              <a:rPr lang="en-US" dirty="0" err="1" smtClean="0"/>
              <a:t>कठीण</a:t>
            </a:r>
            <a:r>
              <a:rPr lang="en-US" dirty="0" smtClean="0"/>
              <a:t> व </a:t>
            </a:r>
            <a:r>
              <a:rPr lang="en-US" dirty="0" err="1" smtClean="0"/>
              <a:t>मृदू</a:t>
            </a:r>
            <a:r>
              <a:rPr lang="en-US" dirty="0" smtClean="0"/>
              <a:t> </a:t>
            </a:r>
            <a:r>
              <a:rPr lang="en-US" dirty="0" err="1" smtClean="0"/>
              <a:t>खडकांचे</a:t>
            </a:r>
            <a:r>
              <a:rPr lang="en-US" dirty="0" smtClean="0"/>
              <a:t> </a:t>
            </a:r>
            <a:r>
              <a:rPr lang="en-US" dirty="0" err="1" smtClean="0"/>
              <a:t>उभे</a:t>
            </a:r>
            <a:r>
              <a:rPr lang="en-US" dirty="0" smtClean="0"/>
              <a:t> </a:t>
            </a:r>
            <a:r>
              <a:rPr lang="en-US" dirty="0" err="1" smtClean="0"/>
              <a:t>भाग</a:t>
            </a:r>
            <a:r>
              <a:rPr lang="en-US" dirty="0" smtClean="0"/>
              <a:t>- </a:t>
            </a:r>
            <a:r>
              <a:rPr lang="en-US" dirty="0" err="1" smtClean="0"/>
              <a:t>मऊ</a:t>
            </a:r>
            <a:r>
              <a:rPr lang="en-US" dirty="0" smtClean="0"/>
              <a:t> </a:t>
            </a:r>
            <a:r>
              <a:rPr lang="en-US" dirty="0" err="1" smtClean="0"/>
              <a:t>खडकांचे</a:t>
            </a:r>
            <a:r>
              <a:rPr lang="en-US" dirty="0" smtClean="0"/>
              <a:t> </a:t>
            </a:r>
            <a:r>
              <a:rPr lang="en-US" dirty="0" err="1" smtClean="0"/>
              <a:t>झीज</a:t>
            </a:r>
            <a:r>
              <a:rPr lang="en-US" dirty="0" smtClean="0"/>
              <a:t> </a:t>
            </a:r>
            <a:r>
              <a:rPr lang="en-US" dirty="0" err="1" smtClean="0"/>
              <a:t>होऊन</a:t>
            </a:r>
            <a:r>
              <a:rPr lang="en-US" dirty="0" smtClean="0"/>
              <a:t> </a:t>
            </a:r>
            <a:r>
              <a:rPr lang="en-US" dirty="0" err="1" smtClean="0"/>
              <a:t>कठीण</a:t>
            </a:r>
            <a:r>
              <a:rPr lang="en-US" dirty="0" smtClean="0"/>
              <a:t> </a:t>
            </a:r>
            <a:r>
              <a:rPr lang="en-US" dirty="0" err="1" smtClean="0"/>
              <a:t>खडकांचे</a:t>
            </a:r>
            <a:r>
              <a:rPr lang="en-US" dirty="0" smtClean="0"/>
              <a:t> </a:t>
            </a:r>
            <a:r>
              <a:rPr lang="en-US" dirty="0" err="1" smtClean="0"/>
              <a:t>भाग</a:t>
            </a:r>
            <a:r>
              <a:rPr lang="en-US" dirty="0" smtClean="0"/>
              <a:t> </a:t>
            </a:r>
            <a:r>
              <a:rPr lang="en-US" dirty="0" err="1" smtClean="0"/>
              <a:t>खांबासारखे</a:t>
            </a:r>
            <a:r>
              <a:rPr lang="en-US" dirty="0" smtClean="0"/>
              <a:t> </a:t>
            </a:r>
            <a:r>
              <a:rPr lang="en-US" dirty="0" err="1" smtClean="0"/>
              <a:t>वर</a:t>
            </a:r>
            <a:r>
              <a:rPr lang="en-US" dirty="0" smtClean="0"/>
              <a:t> – </a:t>
            </a:r>
            <a:r>
              <a:rPr lang="en-US" dirty="0" err="1" smtClean="0"/>
              <a:t>ऊंची</a:t>
            </a:r>
            <a:r>
              <a:rPr lang="en-US" dirty="0" smtClean="0"/>
              <a:t> व </a:t>
            </a:r>
            <a:r>
              <a:rPr lang="en-US" dirty="0" err="1" smtClean="0"/>
              <a:t>जाडी</a:t>
            </a:r>
            <a:r>
              <a:rPr lang="en-US" dirty="0" smtClean="0"/>
              <a:t> </a:t>
            </a:r>
            <a:r>
              <a:rPr lang="en-US" dirty="0" err="1" smtClean="0"/>
              <a:t>कमी</a:t>
            </a:r>
            <a:r>
              <a:rPr lang="en-US" dirty="0" smtClean="0"/>
              <a:t>/ </a:t>
            </a:r>
            <a:r>
              <a:rPr lang="en-US" dirty="0" err="1" smtClean="0"/>
              <a:t>जास्त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उदाः</a:t>
            </a:r>
            <a:r>
              <a:rPr lang="en-US" dirty="0" smtClean="0"/>
              <a:t>- </a:t>
            </a:r>
            <a:r>
              <a:rPr lang="en-US" dirty="0" err="1" smtClean="0"/>
              <a:t>आफ्रिकेतील</a:t>
            </a:r>
            <a:r>
              <a:rPr lang="en-US" dirty="0" smtClean="0"/>
              <a:t>- </a:t>
            </a:r>
            <a:r>
              <a:rPr lang="en-US" dirty="0" err="1" smtClean="0"/>
              <a:t>अल्जेरिया</a:t>
            </a:r>
            <a:r>
              <a:rPr lang="en-US" dirty="0" smtClean="0"/>
              <a:t> </a:t>
            </a:r>
            <a:r>
              <a:rPr lang="en-US" dirty="0" err="1" smtClean="0"/>
              <a:t>वाळवंट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4" name="Picture 2" descr="C:\Users\ASUS\Wind and landforms\Stack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600200"/>
            <a:ext cx="447675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८. </a:t>
            </a:r>
            <a:r>
              <a:rPr lang="en-US" dirty="0" err="1" smtClean="0">
                <a:solidFill>
                  <a:srgbClr val="FF0000"/>
                </a:solidFill>
              </a:rPr>
              <a:t>नैसगि॔क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खिडक्या</a:t>
            </a:r>
            <a:r>
              <a:rPr lang="en-US" dirty="0" smtClean="0">
                <a:solidFill>
                  <a:srgbClr val="FF0000"/>
                </a:solidFill>
              </a:rPr>
              <a:t> व </a:t>
            </a:r>
            <a:r>
              <a:rPr lang="en-US" dirty="0" err="1" smtClean="0">
                <a:solidFill>
                  <a:srgbClr val="FF0000"/>
                </a:solidFill>
              </a:rPr>
              <a:t>पूल</a:t>
            </a:r>
            <a:r>
              <a:rPr lang="en-US" dirty="0" smtClean="0">
                <a:solidFill>
                  <a:srgbClr val="FF0000"/>
                </a:solidFill>
              </a:rPr>
              <a:t> (Rock Windows and Rock Bridges)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4495800" cy="5410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वा-याच्या</a:t>
            </a:r>
            <a:r>
              <a:rPr lang="en-US" dirty="0" smtClean="0"/>
              <a:t> </a:t>
            </a:r>
            <a:r>
              <a:rPr lang="en-US" dirty="0" err="1" smtClean="0"/>
              <a:t>मार्गात</a:t>
            </a:r>
            <a:r>
              <a:rPr lang="en-US" dirty="0" smtClean="0"/>
              <a:t>- </a:t>
            </a:r>
            <a:r>
              <a:rPr lang="en-US" dirty="0" err="1" smtClean="0"/>
              <a:t>ऊंच</a:t>
            </a:r>
            <a:r>
              <a:rPr lang="en-US" dirty="0" smtClean="0"/>
              <a:t> </a:t>
            </a:r>
            <a:r>
              <a:rPr lang="en-US" dirty="0" err="1" smtClean="0"/>
              <a:t>भाग</a:t>
            </a:r>
            <a:r>
              <a:rPr lang="en-US" dirty="0" smtClean="0"/>
              <a:t> </a:t>
            </a:r>
            <a:r>
              <a:rPr lang="en-US" dirty="0" err="1" smtClean="0"/>
              <a:t>आल्यास</a:t>
            </a:r>
            <a:r>
              <a:rPr lang="en-US" dirty="0" smtClean="0"/>
              <a:t> –</a:t>
            </a:r>
            <a:r>
              <a:rPr lang="en-US" dirty="0" err="1" smtClean="0"/>
              <a:t>वा-याचा</a:t>
            </a:r>
            <a:r>
              <a:rPr lang="en-US" dirty="0" smtClean="0"/>
              <a:t> </a:t>
            </a:r>
            <a:r>
              <a:rPr lang="en-US" dirty="0" err="1" smtClean="0"/>
              <a:t>आघात</a:t>
            </a:r>
            <a:r>
              <a:rPr lang="en-US" dirty="0" smtClean="0"/>
              <a:t> </a:t>
            </a:r>
            <a:r>
              <a:rPr lang="en-US" dirty="0" err="1" smtClean="0"/>
              <a:t>होऊन</a:t>
            </a:r>
            <a:r>
              <a:rPr lang="en-US" dirty="0" smtClean="0"/>
              <a:t> </a:t>
            </a:r>
            <a:r>
              <a:rPr lang="en-US" dirty="0" err="1" smtClean="0"/>
              <a:t>आरपार</a:t>
            </a:r>
            <a:r>
              <a:rPr lang="en-US" dirty="0" smtClean="0"/>
              <a:t> </a:t>
            </a:r>
            <a:r>
              <a:rPr lang="en-US" dirty="0" err="1" smtClean="0"/>
              <a:t>भगदाड</a:t>
            </a:r>
            <a:r>
              <a:rPr lang="en-US" dirty="0" smtClean="0"/>
              <a:t>- </a:t>
            </a:r>
            <a:r>
              <a:rPr lang="en-US" dirty="0" err="1" smtClean="0"/>
              <a:t>खिडकीसारखा</a:t>
            </a:r>
            <a:r>
              <a:rPr lang="en-US" dirty="0" smtClean="0"/>
              <a:t> </a:t>
            </a:r>
            <a:r>
              <a:rPr lang="en-US" dirty="0" err="1" smtClean="0"/>
              <a:t>त्यास</a:t>
            </a:r>
            <a:r>
              <a:rPr lang="en-US" dirty="0" smtClean="0"/>
              <a:t> -Rock Windows</a:t>
            </a:r>
          </a:p>
          <a:p>
            <a:r>
              <a:rPr lang="en-US" dirty="0" err="1" smtClean="0"/>
              <a:t>नंतर</a:t>
            </a:r>
            <a:r>
              <a:rPr lang="en-US" dirty="0" smtClean="0"/>
              <a:t> </a:t>
            </a:r>
            <a:r>
              <a:rPr lang="en-US" dirty="0" err="1" smtClean="0"/>
              <a:t>हे</a:t>
            </a:r>
            <a:r>
              <a:rPr lang="en-US" dirty="0" smtClean="0"/>
              <a:t> </a:t>
            </a:r>
            <a:r>
              <a:rPr lang="en-US" dirty="0" err="1" smtClean="0"/>
              <a:t>भगदाड</a:t>
            </a:r>
            <a:r>
              <a:rPr lang="en-US" dirty="0" smtClean="0"/>
              <a:t> </a:t>
            </a:r>
            <a:r>
              <a:rPr lang="en-US" dirty="0" err="1" smtClean="0"/>
              <a:t>मोठे</a:t>
            </a:r>
            <a:r>
              <a:rPr lang="en-US" dirty="0" smtClean="0"/>
              <a:t> </a:t>
            </a:r>
            <a:r>
              <a:rPr lang="en-US" dirty="0" err="1" smtClean="0"/>
              <a:t>होऊन</a:t>
            </a:r>
            <a:r>
              <a:rPr lang="en-US" dirty="0" smtClean="0"/>
              <a:t> </a:t>
            </a:r>
            <a:r>
              <a:rPr lang="en-US" dirty="0" err="1" smtClean="0"/>
              <a:t>कमानीसारखा</a:t>
            </a:r>
            <a:r>
              <a:rPr lang="en-US" dirty="0" smtClean="0"/>
              <a:t>- Rock Bridges</a:t>
            </a:r>
            <a:endParaRPr lang="en-US" dirty="0"/>
          </a:p>
        </p:txBody>
      </p:sp>
      <p:pic>
        <p:nvPicPr>
          <p:cNvPr id="1026" name="Picture 2" descr="C:\Users\ASUS\Wind and landforms\Rock Window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447800"/>
            <a:ext cx="4219575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475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वा-याच्या कार्यामुळे निर्माण होणारे भूमीस्वरुपे</vt:lpstr>
      <vt:lpstr>वा-याच्या खनन कार्यामुळे निर्माण होणारे भूमीस्वरुपे</vt:lpstr>
      <vt:lpstr>२. भूछत्र खडक(Mushroom Rock)</vt:lpstr>
      <vt:lpstr>३. झ्युझेन (Zeugen)</vt:lpstr>
      <vt:lpstr>४. पर्वतद्विप (Inselberg)</vt:lpstr>
      <vt:lpstr>५. यारदांग (Yardang)</vt:lpstr>
      <vt:lpstr>६. मेसा व बुटे (Mesa and Butte)</vt:lpstr>
      <vt:lpstr>७. खडक स्तंभ (Stack)</vt:lpstr>
      <vt:lpstr>८. नैसगि॔क खिडक्या व पूल (Rock Windows and Rock Bridges)</vt:lpstr>
      <vt:lpstr>९. हमादा (Hammada)   कठीण खडकाच्या आडव्या थरावर- खडक गुळगुळीत - यास हमादा उदाः आफ्रिका - सहारा वाळवंट   </vt:lpstr>
      <vt:lpstr>वा-याचे संचयन कार्य </vt:lpstr>
      <vt:lpstr>२. बारखण (Barkhan)</vt:lpstr>
      <vt:lpstr>३. ऊर्मी चिन्हे (Ripple Marks)</vt:lpstr>
      <vt:lpstr>४. लोएस/ वायुजन्य पठारे  (Loess)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वा-याच्या कार्यामुळे निर्माण होणारे भूमीस्वरुपे</dc:title>
  <dc:creator>ASUS</dc:creator>
  <cp:lastModifiedBy>ASUS</cp:lastModifiedBy>
  <cp:revision>44</cp:revision>
  <dcterms:created xsi:type="dcterms:W3CDTF">2006-08-16T00:00:00Z</dcterms:created>
  <dcterms:modified xsi:type="dcterms:W3CDTF">2018-08-20T06:24:30Z</dcterms:modified>
</cp:coreProperties>
</file>