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  <p:sldMasterId id="2147483720" r:id="rId3"/>
    <p:sldMasterId id="2147483756" r:id="rId4"/>
    <p:sldMasterId id="2147483768" r:id="rId5"/>
    <p:sldMasterId id="2147483804" r:id="rId6"/>
  </p:sldMasterIdLst>
  <p:sldIdLst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57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IN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00232" y="357166"/>
            <a:ext cx="5072349" cy="62170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99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ivaji01" pitchFamily="2" charset="0"/>
              </a:rPr>
              <a:t>SauBa</a:t>
            </a:r>
            <a:r>
              <a:rPr lang="en-US" sz="199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199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ivaji01" pitchFamily="2" charset="0"/>
              </a:rPr>
              <a:t>p`Baat</a:t>
            </a:r>
            <a:endParaRPr lang="en-US" sz="199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hivaji01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1472" y="3000372"/>
            <a:ext cx="7994496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P`aa.prmaoSvar</a:t>
            </a:r>
            <a:r>
              <a:rPr lang="en-U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6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isad`ama</a:t>
            </a:r>
            <a:r>
              <a:rPr lang="en-U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6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hTkr</a:t>
            </a:r>
            <a:r>
              <a:rPr lang="en-U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2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³</a:t>
            </a:r>
            <a:r>
              <a:rPr lang="en-US" sz="2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haroni" pitchFamily="2" charset="-79"/>
                <a:cs typeface="Aharoni" pitchFamily="2" charset="-79"/>
              </a:rPr>
              <a:t>M.A. Net </a:t>
            </a:r>
            <a:r>
              <a:rPr lang="en-US" sz="240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haroni" pitchFamily="2" charset="-79"/>
                <a:cs typeface="Aharoni" pitchFamily="2" charset="-79"/>
              </a:rPr>
              <a:t>Net</a:t>
            </a:r>
            <a:r>
              <a:rPr lang="en-US" sz="2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´</a:t>
            </a:r>
          </a:p>
          <a:p>
            <a:pPr algn="ctr"/>
            <a:r>
              <a:rPr lang="en-US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sahyaaogaI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p`aQyaapk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marazI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ivaBaaga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.</a:t>
            </a:r>
          </a:p>
          <a:p>
            <a:pPr algn="ctr"/>
            <a:endParaRPr lang="en-US" sz="240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hivaji01" pitchFamily="2" charset="0"/>
            </a:endParaRPr>
          </a:p>
          <a:p>
            <a:pPr algn="ctr"/>
            <a:endParaRPr lang="en-US" sz="2800" cap="none" spc="0" dirty="0" err="1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hivaji01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57224" y="571480"/>
            <a:ext cx="7228262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maa</a:t>
            </a:r>
            <a:r>
              <a:rPr lang="en-US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}</a:t>
            </a:r>
            <a:r>
              <a:rPr lang="en-US" sz="6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laI</a:t>
            </a:r>
            <a:r>
              <a:rPr lang="en-US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6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mahaivaValaya</a:t>
            </a:r>
            <a:r>
              <a:rPr lang="en-US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 ¸</a:t>
            </a:r>
            <a:r>
              <a:rPr lang="en-US" sz="6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vaDaLa</a:t>
            </a:r>
            <a:r>
              <a:rPr lang="en-US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.</a:t>
            </a:r>
          </a:p>
          <a:p>
            <a:pPr algn="ctr"/>
            <a:r>
              <a:rPr lang="en-US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ta.].</a:t>
            </a:r>
            <a:r>
              <a:rPr lang="en-US" sz="66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saaolaapUr</a:t>
            </a:r>
            <a:r>
              <a:rPr lang="en-US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6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ija.saaolaapUr</a:t>
            </a:r>
            <a:endParaRPr lang="en-US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hivaji01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14545" y="224178"/>
            <a:ext cx="405110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6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baI.e.Baaga</a:t>
            </a:r>
            <a:r>
              <a:rPr lang="en-US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¹2</a:t>
            </a:r>
            <a:endParaRPr lang="en-US" sz="6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hivaji01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24311" y="1340768"/>
            <a:ext cx="38234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³</a:t>
            </a:r>
            <a:r>
              <a:rPr lang="en-US" sz="5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sa~ 4 </a:t>
            </a:r>
            <a:r>
              <a:rPr lang="en-US" sz="54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ro</a:t>
            </a:r>
            <a:r>
              <a:rPr lang="en-US" sz="5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´ popr¹5</a:t>
            </a:r>
            <a:endParaRPr lang="en-US" sz="54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8366" y="2137752"/>
            <a:ext cx="813716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0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kqaa</a:t>
            </a:r>
            <a:r>
              <a:rPr lang="en-US" sz="6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60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vaa</a:t>
            </a:r>
            <a:r>
              <a:rPr lang="en-US" sz="6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=\</a:t>
            </a:r>
            <a:r>
              <a:rPr lang="en-US" sz="60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mayap`kar</a:t>
            </a:r>
            <a:r>
              <a:rPr lang="en-US" sz="6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60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va</a:t>
            </a:r>
            <a:r>
              <a:rPr lang="en-US" sz="6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60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vyaavhairk</a:t>
            </a:r>
            <a:r>
              <a:rPr lang="en-US" sz="6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60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marazI</a:t>
            </a:r>
            <a:endParaRPr lang="en-US" sz="60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0225" y="3356992"/>
            <a:ext cx="8573181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naomalaolaI</a:t>
            </a:r>
            <a:r>
              <a:rPr lang="en-US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4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saaih%yak</a:t>
            </a:r>
            <a:r>
              <a:rPr lang="en-US" sz="4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RtI</a:t>
            </a:r>
            <a:r>
              <a:rPr lang="en-US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: </a:t>
            </a:r>
            <a:r>
              <a:rPr lang="en-US" sz="4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AapNa</a:t>
            </a:r>
            <a:r>
              <a:rPr lang="en-US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4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maaNasaat</a:t>
            </a:r>
            <a:r>
              <a:rPr lang="en-US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naahI³kqaasaMga`h´</a:t>
            </a:r>
          </a:p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     ¹</a:t>
            </a:r>
            <a:r>
              <a:rPr lang="en-US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laoKk</a:t>
            </a:r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rajana</a:t>
            </a:r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gavasa</a:t>
            </a:r>
            <a:endParaRPr lang="en-US" sz="4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/>
            </a:endParaRPr>
          </a:p>
          <a:p>
            <a:pPr algn="ctr"/>
            <a:r>
              <a:rPr lang="en-US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maohta</a:t>
            </a:r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piblaiSaMga</a:t>
            </a:r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ha}</a:t>
            </a:r>
            <a:r>
              <a:rPr lang="en-US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sa¸puNao</a:t>
            </a:r>
            <a:endParaRPr lang="en-US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8950" y="1117602"/>
            <a:ext cx="610455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dirty="0" smtClean="0">
                <a:ln w="11430"/>
                <a:latin typeface="Shivaji01"/>
              </a:rPr>
              <a:t>1</a:t>
            </a:r>
            <a:r>
              <a:rPr lang="en-US" sz="4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´ </a:t>
            </a:r>
            <a:r>
              <a:rPr lang="en-US" sz="4400" dirty="0" err="1" smtClean="0">
                <a:ln w="11430"/>
                <a:latin typeface="Shivaji01"/>
              </a:rPr>
              <a:t>kqaa</a:t>
            </a:r>
            <a:r>
              <a:rPr lang="en-US" sz="4400" dirty="0" smtClean="0">
                <a:ln w="11430"/>
                <a:latin typeface="Shivaji01"/>
              </a:rPr>
              <a:t> </a:t>
            </a:r>
            <a:r>
              <a:rPr lang="en-US" sz="4400" dirty="0" err="1" smtClean="0">
                <a:ln w="11430"/>
                <a:latin typeface="Shivaji01"/>
              </a:rPr>
              <a:t>saMklpnaa¸sva$p¸vyaa#yaa¸p`kar</a:t>
            </a:r>
            <a:endParaRPr lang="en-US" sz="4400" cap="none" spc="0" dirty="0">
              <a:ln w="11430"/>
              <a:latin typeface="Shivaji01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4722" y="214290"/>
            <a:ext cx="15263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GaTk</a:t>
            </a:r>
            <a:r>
              <a:rPr lang="en-US" sz="5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:</a:t>
            </a:r>
            <a:endParaRPr lang="en-US" sz="5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6357" y="1700808"/>
            <a:ext cx="648927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dirty="0" smtClean="0">
                <a:ln w="11430"/>
                <a:solidFill>
                  <a:srgbClr val="FF0000"/>
                </a:solidFill>
                <a:latin typeface="Shivaji01"/>
              </a:rPr>
              <a:t>2</a:t>
            </a:r>
            <a:r>
              <a:rPr lang="en-US" sz="4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´ </a:t>
            </a:r>
            <a:r>
              <a:rPr lang="en-US" sz="4400" dirty="0" err="1" smtClean="0">
                <a:ln w="11430"/>
                <a:solidFill>
                  <a:srgbClr val="FF0000"/>
                </a:solidFill>
                <a:latin typeface="Shivaji01"/>
              </a:rPr>
              <a:t>marazI</a:t>
            </a:r>
            <a:r>
              <a:rPr lang="en-US" sz="4400" dirty="0" smtClean="0">
                <a:ln w="11430"/>
                <a:solidFill>
                  <a:srgbClr val="FF0000"/>
                </a:solidFill>
                <a:latin typeface="Shivaji01"/>
              </a:rPr>
              <a:t> </a:t>
            </a:r>
            <a:r>
              <a:rPr lang="en-US" sz="4400" dirty="0" err="1" smtClean="0">
                <a:ln w="11430"/>
                <a:solidFill>
                  <a:srgbClr val="FF0000"/>
                </a:solidFill>
                <a:latin typeface="Shivaji01"/>
              </a:rPr>
              <a:t>kqaocaI</a:t>
            </a:r>
            <a:r>
              <a:rPr lang="en-US" sz="4400" dirty="0" smtClean="0">
                <a:ln w="11430"/>
                <a:solidFill>
                  <a:srgbClr val="FF0000"/>
                </a:solidFill>
                <a:latin typeface="Shivaji01"/>
              </a:rPr>
              <a:t> </a:t>
            </a:r>
            <a:r>
              <a:rPr lang="en-US" sz="4400" dirty="0" err="1" smtClean="0">
                <a:ln w="11430"/>
                <a:solidFill>
                  <a:srgbClr val="FF0000"/>
                </a:solidFill>
                <a:latin typeface="Shivaji01"/>
              </a:rPr>
              <a:t>vaaTcaala</a:t>
            </a:r>
            <a:r>
              <a:rPr lang="en-US" sz="4400" dirty="0" smtClean="0">
                <a:ln w="11430"/>
                <a:solidFill>
                  <a:srgbClr val="FF0000"/>
                </a:solidFill>
                <a:latin typeface="Shivaji01"/>
              </a:rPr>
              <a:t> </a:t>
            </a:r>
            <a:r>
              <a:rPr lang="en-US" sz="4400" dirty="0" err="1" smtClean="0">
                <a:ln w="11430"/>
                <a:solidFill>
                  <a:srgbClr val="FF0000"/>
                </a:solidFill>
                <a:latin typeface="Shivaji01"/>
              </a:rPr>
              <a:t>ivaSaoYa</a:t>
            </a:r>
            <a:r>
              <a:rPr lang="en-US" sz="4400" dirty="0" smtClean="0">
                <a:ln w="11430"/>
                <a:solidFill>
                  <a:srgbClr val="FF0000"/>
                </a:solidFill>
                <a:latin typeface="Shivaji01"/>
              </a:rPr>
              <a:t> </a:t>
            </a:r>
            <a:r>
              <a:rPr lang="en-US" sz="4400" dirty="0" err="1" smtClean="0">
                <a:ln w="11430"/>
                <a:solidFill>
                  <a:srgbClr val="FF0000"/>
                </a:solidFill>
                <a:latin typeface="Shivaji01"/>
              </a:rPr>
              <a:t>sva$p</a:t>
            </a:r>
            <a:r>
              <a:rPr lang="en-US" sz="4400" cap="none" spc="0" dirty="0" smtClean="0">
                <a:ln w="11430"/>
                <a:solidFill>
                  <a:srgbClr val="FF0000"/>
                </a:solidFill>
                <a:latin typeface="Shivaji01"/>
              </a:rPr>
              <a:t> </a:t>
            </a:r>
            <a:endParaRPr lang="en-US" sz="4400" cap="none" spc="0" dirty="0">
              <a:ln w="11430"/>
              <a:solidFill>
                <a:srgbClr val="FF0000"/>
              </a:solidFill>
              <a:latin typeface="Shivaji01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4447" y="2271557"/>
            <a:ext cx="644118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3</a:t>
            </a:r>
            <a:r>
              <a:rPr lang="en-US" sz="4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´ </a:t>
            </a:r>
            <a:r>
              <a:rPr lang="en-US" sz="4400" b="1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rajana</a:t>
            </a:r>
            <a:r>
              <a:rPr lang="en-US" sz="44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4400" b="1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gavasa</a:t>
            </a:r>
            <a:r>
              <a:rPr lang="en-US" sz="44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4400" b="1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yaaMcaa</a:t>
            </a:r>
            <a:r>
              <a:rPr lang="en-US" sz="44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4400" b="1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pircaya</a:t>
            </a:r>
            <a:r>
              <a:rPr lang="en-US" sz="44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4400" b="1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va</a:t>
            </a:r>
            <a:r>
              <a:rPr lang="en-US" sz="44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4400" b="1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saaih%ya</a:t>
            </a:r>
            <a:r>
              <a:rPr lang="en-US" sz="44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endParaRPr lang="en-US" sz="44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4968" y="3043866"/>
            <a:ext cx="915026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4</a:t>
            </a:r>
            <a:r>
              <a:rPr lang="en-US" sz="44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´ </a:t>
            </a:r>
            <a:r>
              <a:rPr lang="en-US" sz="4400" dirty="0" err="1" smtClean="0">
                <a:ln w="1143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ivaji01"/>
              </a:rPr>
              <a:t>AapNa</a:t>
            </a:r>
            <a:r>
              <a:rPr lang="en-US" sz="4400" dirty="0" smtClean="0">
                <a:ln w="1143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ivaji01"/>
              </a:rPr>
              <a:t> </a:t>
            </a:r>
            <a:r>
              <a:rPr lang="en-US" sz="4400" dirty="0" err="1" smtClean="0">
                <a:ln w="1143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ivaji01"/>
              </a:rPr>
              <a:t>maaNasaat</a:t>
            </a:r>
            <a:r>
              <a:rPr lang="en-US" sz="4400" dirty="0" smtClean="0">
                <a:ln w="1143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ivaji01"/>
              </a:rPr>
              <a:t> </a:t>
            </a:r>
            <a:r>
              <a:rPr lang="en-US" sz="4400" dirty="0" err="1" smtClean="0">
                <a:ln w="1143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ivaji01"/>
              </a:rPr>
              <a:t>jamaa</a:t>
            </a:r>
            <a:r>
              <a:rPr lang="en-US" sz="4400" dirty="0" smtClean="0">
                <a:ln w="1143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ivaji01"/>
              </a:rPr>
              <a:t> </a:t>
            </a:r>
            <a:r>
              <a:rPr lang="en-US" sz="4400" dirty="0" err="1" smtClean="0">
                <a:ln w="1143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ivaji01"/>
              </a:rPr>
              <a:t>naahI</a:t>
            </a:r>
            <a:r>
              <a:rPr lang="en-US" sz="4400" dirty="0" smtClean="0">
                <a:ln w="1143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ivaji01"/>
              </a:rPr>
              <a:t> </a:t>
            </a:r>
            <a:r>
              <a:rPr lang="en-US" sz="3600" dirty="0" smtClean="0">
                <a:ln w="1143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ivaji01"/>
              </a:rPr>
              <a:t>¹ </a:t>
            </a:r>
            <a:r>
              <a:rPr lang="en-US" sz="3600" dirty="0" err="1" smtClean="0">
                <a:ln w="1143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ivaji01"/>
              </a:rPr>
              <a:t>pustkacao</a:t>
            </a:r>
            <a:r>
              <a:rPr lang="en-US" sz="3600" dirty="0" smtClean="0">
                <a:ln w="1143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ivaji01"/>
              </a:rPr>
              <a:t> </a:t>
            </a:r>
            <a:r>
              <a:rPr lang="en-US" sz="3600" dirty="0" err="1" smtClean="0">
                <a:ln w="1143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ivaji01"/>
              </a:rPr>
              <a:t>sva$p</a:t>
            </a:r>
            <a:r>
              <a:rPr lang="en-US" sz="3600" dirty="0" smtClean="0">
                <a:ln w="1143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ivaji01"/>
              </a:rPr>
              <a:t> </a:t>
            </a:r>
            <a:r>
              <a:rPr lang="en-US" sz="3600" dirty="0" err="1" smtClean="0">
                <a:ln w="1143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ivaji01"/>
              </a:rPr>
              <a:t>va</a:t>
            </a:r>
            <a:r>
              <a:rPr lang="en-US" sz="3600" dirty="0" smtClean="0">
                <a:ln w="1143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ivaji01"/>
              </a:rPr>
              <a:t> </a:t>
            </a:r>
            <a:r>
              <a:rPr lang="en-US" sz="3600" dirty="0" err="1" smtClean="0">
                <a:ln w="1143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ivaji01"/>
              </a:rPr>
              <a:t>AaSayasau~o</a:t>
            </a:r>
            <a:r>
              <a:rPr lang="en-US" sz="3600" dirty="0" smtClean="0">
                <a:ln w="1143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ivaji01"/>
              </a:rPr>
              <a:t> </a:t>
            </a:r>
            <a:r>
              <a:rPr lang="en-US" sz="3600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endParaRPr lang="en-US" sz="4000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3432" y="3717032"/>
            <a:ext cx="770755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dirty="0" smtClean="0">
                <a:ln w="11430"/>
                <a:solidFill>
                  <a:srgbClr val="7030A0"/>
                </a:solidFill>
                <a:latin typeface="Shivaji01"/>
              </a:rPr>
              <a:t>5</a:t>
            </a:r>
            <a:r>
              <a:rPr lang="en-US" sz="4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´ </a:t>
            </a:r>
            <a:r>
              <a:rPr lang="en-US" sz="4400" dirty="0" err="1" smtClean="0">
                <a:ln w="11430"/>
                <a:solidFill>
                  <a:srgbClr val="7030A0"/>
                </a:solidFill>
                <a:latin typeface="Shivaji01"/>
              </a:rPr>
              <a:t>kavyaacaI</a:t>
            </a:r>
            <a:r>
              <a:rPr lang="en-US" sz="4400" dirty="0" smtClean="0">
                <a:ln w="11430"/>
                <a:solidFill>
                  <a:srgbClr val="7030A0"/>
                </a:solidFill>
                <a:latin typeface="Shivaji01"/>
              </a:rPr>
              <a:t> </a:t>
            </a:r>
            <a:r>
              <a:rPr lang="en-US" sz="4400" dirty="0" err="1" smtClean="0">
                <a:ln w="11430"/>
                <a:solidFill>
                  <a:srgbClr val="7030A0"/>
                </a:solidFill>
                <a:latin typeface="Shivaji01"/>
              </a:rPr>
              <a:t>SaOlaI</a:t>
            </a:r>
            <a:r>
              <a:rPr lang="en-US" sz="4000" dirty="0" err="1" smtClean="0">
                <a:ln w="11430"/>
                <a:solidFill>
                  <a:srgbClr val="7030A0"/>
                </a:solidFill>
                <a:latin typeface="Shivaji01"/>
              </a:rPr>
              <a:t>¸rcanaa</a:t>
            </a:r>
            <a:r>
              <a:rPr lang="en-US" sz="4000" dirty="0" smtClean="0">
                <a:ln w="11430"/>
                <a:solidFill>
                  <a:srgbClr val="7030A0"/>
                </a:solidFill>
                <a:latin typeface="Shivaji01"/>
              </a:rPr>
              <a:t> </a:t>
            </a:r>
            <a:r>
              <a:rPr lang="en-US" sz="4000" dirty="0" err="1" smtClean="0">
                <a:ln w="11430"/>
                <a:solidFill>
                  <a:srgbClr val="7030A0"/>
                </a:solidFill>
                <a:latin typeface="Shivaji01"/>
              </a:rPr>
              <a:t>yaaMcao</a:t>
            </a:r>
            <a:r>
              <a:rPr lang="en-US" sz="4000" dirty="0" smtClean="0">
                <a:ln w="11430"/>
                <a:solidFill>
                  <a:srgbClr val="7030A0"/>
                </a:solidFill>
                <a:latin typeface="Shivaji01"/>
              </a:rPr>
              <a:t> </a:t>
            </a:r>
            <a:r>
              <a:rPr lang="en-US" sz="4000" dirty="0" err="1" smtClean="0">
                <a:ln w="11430"/>
                <a:solidFill>
                  <a:srgbClr val="7030A0"/>
                </a:solidFill>
                <a:latin typeface="Shivaji01"/>
              </a:rPr>
              <a:t>vaogaLopNa</a:t>
            </a:r>
            <a:r>
              <a:rPr lang="en-US" sz="4000" dirty="0" smtClean="0">
                <a:ln w="11430"/>
                <a:solidFill>
                  <a:srgbClr val="7030A0"/>
                </a:solidFill>
                <a:latin typeface="Shivaji01"/>
              </a:rPr>
              <a:t> </a:t>
            </a:r>
            <a:r>
              <a:rPr lang="en-US" sz="4000" dirty="0" err="1" smtClean="0">
                <a:ln w="11430"/>
                <a:solidFill>
                  <a:srgbClr val="7030A0"/>
                </a:solidFill>
                <a:latin typeface="Shivaji01"/>
              </a:rPr>
              <a:t>jaaNaUna</a:t>
            </a:r>
            <a:r>
              <a:rPr lang="en-US" sz="4000" dirty="0" smtClean="0">
                <a:ln w="11430"/>
                <a:solidFill>
                  <a:srgbClr val="7030A0"/>
                </a:solidFill>
                <a:latin typeface="Shivaji01"/>
              </a:rPr>
              <a:t> </a:t>
            </a:r>
            <a:r>
              <a:rPr lang="en-US" sz="4000" dirty="0" err="1" smtClean="0">
                <a:ln w="11430"/>
                <a:solidFill>
                  <a:srgbClr val="7030A0"/>
                </a:solidFill>
                <a:latin typeface="Shivaji01"/>
              </a:rPr>
              <a:t>GaoNao</a:t>
            </a:r>
            <a:r>
              <a:rPr lang="en-US" sz="4000" cap="none" spc="0" dirty="0" smtClean="0">
                <a:ln w="11430"/>
                <a:solidFill>
                  <a:srgbClr val="7030A0"/>
                </a:solidFill>
                <a:latin typeface="Shivaji01"/>
              </a:rPr>
              <a:t> </a:t>
            </a:r>
            <a:endParaRPr lang="en-US" sz="4400" cap="none" spc="0" dirty="0">
              <a:ln w="11430"/>
              <a:solidFill>
                <a:srgbClr val="7030A0"/>
              </a:solidFill>
              <a:latin typeface="Shivaji01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95453" y="4486473"/>
            <a:ext cx="924804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dirty="0" smtClean="0">
                <a:ln w="11430"/>
                <a:solidFill>
                  <a:srgbClr val="7030A0"/>
                </a:solidFill>
                <a:latin typeface="Shivaji01"/>
              </a:rPr>
              <a:t>6</a:t>
            </a:r>
            <a:r>
              <a:rPr lang="en-US" sz="4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´ </a:t>
            </a:r>
            <a:r>
              <a:rPr lang="en-US" sz="4000" dirty="0" err="1" smtClean="0">
                <a:ln w="11430"/>
                <a:solidFill>
                  <a:srgbClr val="7030A0"/>
                </a:solidFill>
                <a:latin typeface="Shivaji01"/>
              </a:rPr>
              <a:t>AapNa</a:t>
            </a:r>
            <a:r>
              <a:rPr lang="en-US" sz="4000" dirty="0" smtClean="0">
                <a:ln w="11430"/>
                <a:solidFill>
                  <a:srgbClr val="7030A0"/>
                </a:solidFill>
                <a:latin typeface="Shivaji01"/>
              </a:rPr>
              <a:t> </a:t>
            </a:r>
            <a:r>
              <a:rPr lang="en-US" sz="4000" dirty="0" err="1">
                <a:ln w="11430"/>
                <a:solidFill>
                  <a:srgbClr val="7030A0"/>
                </a:solidFill>
                <a:latin typeface="Shivaji01"/>
              </a:rPr>
              <a:t>maaNasaat</a:t>
            </a:r>
            <a:r>
              <a:rPr lang="en-US" sz="4000" dirty="0">
                <a:ln w="11430"/>
                <a:solidFill>
                  <a:srgbClr val="7030A0"/>
                </a:solidFill>
                <a:latin typeface="Shivaji01"/>
              </a:rPr>
              <a:t> </a:t>
            </a:r>
            <a:r>
              <a:rPr lang="en-US" sz="4000" dirty="0" err="1">
                <a:ln w="11430"/>
                <a:solidFill>
                  <a:srgbClr val="7030A0"/>
                </a:solidFill>
                <a:latin typeface="Shivaji01"/>
              </a:rPr>
              <a:t>jamaa</a:t>
            </a:r>
            <a:r>
              <a:rPr lang="en-US" sz="4000" dirty="0">
                <a:ln w="11430"/>
                <a:solidFill>
                  <a:srgbClr val="7030A0"/>
                </a:solidFill>
                <a:latin typeface="Shivaji01"/>
              </a:rPr>
              <a:t> </a:t>
            </a:r>
            <a:r>
              <a:rPr lang="en-US" sz="4000" dirty="0" err="1" smtClean="0">
                <a:ln w="11430"/>
                <a:solidFill>
                  <a:srgbClr val="7030A0"/>
                </a:solidFill>
                <a:latin typeface="Shivaji01"/>
              </a:rPr>
              <a:t>naahI</a:t>
            </a:r>
            <a:r>
              <a:rPr lang="en-US" sz="4000" dirty="0" smtClean="0">
                <a:ln w="11430"/>
                <a:solidFill>
                  <a:srgbClr val="7030A0"/>
                </a:solidFill>
                <a:latin typeface="Shivaji01"/>
              </a:rPr>
              <a:t> ¹ </a:t>
            </a:r>
            <a:r>
              <a:rPr lang="en-US" sz="3600" dirty="0" err="1" smtClean="0">
                <a:ln w="11430"/>
                <a:solidFill>
                  <a:srgbClr val="7030A0"/>
                </a:solidFill>
                <a:latin typeface="Shivaji01"/>
              </a:rPr>
              <a:t>pustkatIla</a:t>
            </a:r>
            <a:r>
              <a:rPr lang="en-US" sz="3600" dirty="0" smtClean="0">
                <a:ln w="11430"/>
                <a:solidFill>
                  <a:srgbClr val="7030A0"/>
                </a:solidFill>
                <a:latin typeface="Shivaji01"/>
              </a:rPr>
              <a:t> </a:t>
            </a:r>
            <a:r>
              <a:rPr lang="en-US" sz="3600" dirty="0" err="1" smtClean="0">
                <a:ln w="11430"/>
                <a:solidFill>
                  <a:srgbClr val="7030A0"/>
                </a:solidFill>
                <a:latin typeface="Shivaji01"/>
              </a:rPr>
              <a:t>vyai@troKa¸GaTnaa¸p`saMga</a:t>
            </a:r>
            <a:r>
              <a:rPr lang="en-US" sz="3600" cap="none" spc="0" dirty="0" smtClean="0">
                <a:ln w="11430"/>
                <a:solidFill>
                  <a:srgbClr val="7030A0"/>
                </a:solidFill>
                <a:latin typeface="Shivaji01"/>
              </a:rPr>
              <a:t> </a:t>
            </a:r>
            <a:endParaRPr lang="en-US" sz="4800" cap="none" spc="0" dirty="0">
              <a:ln w="11430"/>
              <a:solidFill>
                <a:srgbClr val="7030A0"/>
              </a:solidFill>
              <a:latin typeface="Shivaji01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35932" y="5238870"/>
            <a:ext cx="585609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7</a:t>
            </a:r>
            <a:r>
              <a:rPr lang="en-US" sz="4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´ </a:t>
            </a:r>
            <a:r>
              <a:rPr lang="en-US" sz="40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kqaasaMga`hatIla</a:t>
            </a:r>
            <a:r>
              <a:rPr lang="en-US" sz="4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40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samakalaIna</a:t>
            </a:r>
            <a:r>
              <a:rPr lang="en-US" sz="4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40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samajaica~Na</a:t>
            </a:r>
            <a:endParaRPr lang="en-US" sz="40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10364" y="5946756"/>
            <a:ext cx="574388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8</a:t>
            </a:r>
            <a:r>
              <a:rPr lang="en-US" sz="4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´ </a:t>
            </a:r>
            <a:r>
              <a:rPr lang="en-US" sz="40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kqaasaMga`hatIla</a:t>
            </a:r>
            <a:r>
              <a:rPr lang="en-US" sz="4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40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BaaYaaivaSaoYa</a:t>
            </a:r>
            <a:r>
              <a:rPr lang="en-US" sz="4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40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va</a:t>
            </a:r>
            <a:r>
              <a:rPr lang="en-US" sz="4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$</a:t>
            </a:r>
            <a:r>
              <a:rPr lang="en-US" sz="40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pbaMQa</a:t>
            </a:r>
            <a:endParaRPr lang="en-US" sz="40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21355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GaTk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: 1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285860"/>
            <a:ext cx="53030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 </a:t>
            </a:r>
            <a:r>
              <a:rPr lang="en-US" sz="32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1</a:t>
            </a:r>
            <a:r>
              <a:rPr lang="en-US" sz="32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´kivatocaI </a:t>
            </a:r>
            <a:r>
              <a:rPr lang="en-US" sz="3200" b="1" cap="none" spc="0" dirty="0" err="1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saMklpnaa</a:t>
            </a:r>
            <a:r>
              <a:rPr lang="en-US" sz="32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¸</a:t>
            </a:r>
            <a:r>
              <a:rPr lang="en-US" sz="3200" b="1" cap="none" spc="0" dirty="0" err="1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inaima-tI</a:t>
            </a:r>
            <a:r>
              <a:rPr lang="en-US" sz="32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cap="none" spc="0" dirty="0" err="1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AaiNa</a:t>
            </a:r>
            <a:r>
              <a:rPr lang="en-US" sz="32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cap="none" spc="0" dirty="0" err="1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GaTk</a:t>
            </a:r>
            <a:r>
              <a:rPr lang="en-US" sz="32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endParaRPr lang="en-US" sz="32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2844" y="1857364"/>
            <a:ext cx="34067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32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2</a:t>
            </a:r>
            <a:r>
              <a:rPr lang="en-US" sz="32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´marazI </a:t>
            </a:r>
            <a:r>
              <a:rPr lang="en-US" sz="3200" b="1" cap="none" spc="0" dirty="0" err="1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kivatocaI</a:t>
            </a:r>
            <a:r>
              <a:rPr lang="en-US" sz="32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cap="none" spc="0" dirty="0" err="1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vaaTcaala</a:t>
            </a:r>
            <a:endParaRPr lang="en-US" sz="40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2844" y="2500306"/>
            <a:ext cx="41937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32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3</a:t>
            </a:r>
            <a:r>
              <a:rPr lang="en-US" sz="32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´ga`amaINa </a:t>
            </a:r>
            <a:r>
              <a:rPr lang="en-US" sz="3200" b="1" cap="none" spc="0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kivatocao</a:t>
            </a:r>
            <a:r>
              <a:rPr lang="en-US" sz="32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cap="none" spc="0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sva$p</a:t>
            </a:r>
            <a:r>
              <a:rPr lang="en-US" sz="32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cap="none" spc="0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va</a:t>
            </a:r>
            <a:r>
              <a:rPr lang="en-US" sz="32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cap="none" spc="0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ivaSaoYa</a:t>
            </a:r>
            <a:endParaRPr lang="en-US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8176" y="3929066"/>
            <a:ext cx="779572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5</a:t>
            </a:r>
            <a:r>
              <a:rPr lang="en-US" sz="32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´ranaatlyaa </a:t>
            </a:r>
            <a:r>
              <a:rPr lang="en-US" sz="32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kivata</a:t>
            </a:r>
            <a:r>
              <a:rPr lang="en-US" sz="32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yaa</a:t>
            </a:r>
            <a:r>
              <a:rPr lang="en-US" sz="32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saMga`hacao</a:t>
            </a:r>
            <a:r>
              <a:rPr lang="en-US" sz="32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sva</a:t>
            </a:r>
            <a:r>
              <a:rPr lang="en-US" sz="3200" b="1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$p</a:t>
            </a:r>
            <a:r>
              <a:rPr lang="en-US" sz="32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va</a:t>
            </a:r>
            <a:r>
              <a:rPr lang="en-US" sz="32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%</a:t>
            </a:r>
            <a:r>
              <a:rPr lang="en-US" sz="3200" b="1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yaatIla</a:t>
            </a:r>
            <a:r>
              <a:rPr lang="en-US" sz="32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kivataMcao</a:t>
            </a:r>
            <a:r>
              <a:rPr lang="en-US" sz="32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vaiga-krNa</a:t>
            </a:r>
            <a:endParaRPr lang="en-US" sz="32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85720" y="3214686"/>
            <a:ext cx="564128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4</a:t>
            </a:r>
            <a:r>
              <a:rPr lang="en-US" sz="32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´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naa.Qaao.mahanaaor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yaaMcaa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pircaya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va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saah%yalaoKna</a:t>
            </a:r>
            <a:r>
              <a:rPr lang="en-US" sz="4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285720" y="4572008"/>
            <a:ext cx="708879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6</a:t>
            </a:r>
            <a:r>
              <a:rPr lang="en-US" sz="32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´ranaatlyaa </a:t>
            </a:r>
            <a:r>
              <a:rPr lang="en-US" sz="32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kivata</a:t>
            </a:r>
            <a:r>
              <a:rPr lang="en-US" sz="32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yaatIla</a:t>
            </a:r>
            <a:r>
              <a:rPr lang="en-US" sz="32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kivataMcao</a:t>
            </a:r>
            <a:r>
              <a:rPr lang="en-US" sz="32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AaSayasau~o</a:t>
            </a:r>
            <a:r>
              <a:rPr lang="en-US" sz="32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va</a:t>
            </a:r>
            <a:r>
              <a:rPr lang="en-US" sz="32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BaaYaaSaOlaI</a:t>
            </a:r>
            <a:endParaRPr lang="en-US" sz="32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5720" y="5214950"/>
            <a:ext cx="598914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none" spc="0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7</a:t>
            </a:r>
            <a:r>
              <a:rPr lang="en-US" sz="32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´ </a:t>
            </a:r>
            <a:r>
              <a:rPr lang="en-US" sz="32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kivatasaMga`hatIla</a:t>
            </a:r>
            <a:r>
              <a:rPr lang="en-US" sz="32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ga`amaINa</a:t>
            </a:r>
            <a:r>
              <a:rPr lang="en-US" sz="32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jaIvana</a:t>
            </a:r>
            <a:r>
              <a:rPr lang="en-US" sz="32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va</a:t>
            </a:r>
            <a:r>
              <a:rPr lang="en-US" sz="32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inasaga</a:t>
            </a:r>
            <a:r>
              <a:rPr lang="en-US" sz="32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- </a:t>
            </a:r>
            <a:r>
              <a:rPr lang="en-US" sz="32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ica~Na</a:t>
            </a:r>
            <a:endParaRPr lang="en-US" sz="32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85720" y="5857892"/>
            <a:ext cx="635622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8</a:t>
            </a:r>
            <a:r>
              <a:rPr lang="en-US" sz="32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´ </a:t>
            </a:r>
            <a:r>
              <a:rPr lang="en-US" sz="32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kivatasaMga`hatIla</a:t>
            </a:r>
            <a:r>
              <a:rPr lang="en-US" sz="32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kivatocaa</a:t>
            </a:r>
            <a:r>
              <a:rPr lang="en-US" sz="32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samaaja</a:t>
            </a:r>
            <a:r>
              <a:rPr lang="en-US" sz="32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jaIvanaaSaI</a:t>
            </a:r>
            <a:r>
              <a:rPr lang="en-US" sz="32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32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AnaubaMQa</a:t>
            </a:r>
            <a:r>
              <a:rPr lang="en-US" sz="32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endParaRPr lang="en-US" sz="32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4771" y="375403"/>
            <a:ext cx="439735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GaTk</a:t>
            </a:r>
            <a:r>
              <a:rPr lang="en-US" sz="4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4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: 2 </a:t>
            </a:r>
            <a:r>
              <a:rPr lang="en-US" sz="4400" b="1" dirty="0" err="1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vyaavhairk</a:t>
            </a:r>
            <a:r>
              <a:rPr lang="en-US" sz="4400" b="1" dirty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4400" b="1" dirty="0" err="1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marazI</a:t>
            </a:r>
            <a:endParaRPr lang="en-US" sz="44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31538" y="1340768"/>
            <a:ext cx="272382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buFont typeface="Wingdings" pitchFamily="2" charset="2"/>
              <a:buChar char="Ø"/>
            </a:pPr>
            <a:r>
              <a:rPr lang="en-US" sz="4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44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saaraMSa</a:t>
            </a:r>
            <a:r>
              <a:rPr lang="en-US" sz="4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44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laoKna</a:t>
            </a:r>
            <a:endParaRPr lang="en-US" sz="4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5277" y="2276647"/>
            <a:ext cx="616707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]</a:t>
            </a:r>
            <a:r>
              <a:rPr lang="en-US" sz="4400" b="1" cap="none" spc="0" dirty="0" err="1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pGaTk</a:t>
            </a:r>
            <a:r>
              <a:rPr lang="en-US" sz="4400" b="1" cap="none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4400" b="1" cap="none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¹ </a:t>
            </a:r>
            <a:r>
              <a:rPr lang="en-US" sz="4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1´</a:t>
            </a:r>
            <a:r>
              <a:rPr lang="en-US" sz="4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saaraMSa </a:t>
            </a:r>
            <a:r>
              <a:rPr lang="en-US" sz="44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laoKna</a:t>
            </a:r>
            <a:r>
              <a:rPr lang="en-US" sz="4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44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mhNajao</a:t>
            </a:r>
            <a:r>
              <a:rPr lang="en-US" sz="4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kaya</a:t>
            </a:r>
            <a:endParaRPr lang="en-US" sz="4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19672" y="3068960"/>
            <a:ext cx="5726248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  </a:t>
            </a:r>
            <a:r>
              <a:rPr lang="en-US" sz="4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2</a:t>
            </a:r>
            <a:r>
              <a:rPr lang="en-US" sz="44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´</a:t>
            </a:r>
            <a:r>
              <a:rPr lang="en-US" sz="44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saaraMSa </a:t>
            </a:r>
            <a:r>
              <a:rPr lang="en-US" sz="44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laoKnaacao</a:t>
            </a:r>
            <a:r>
              <a:rPr lang="en-US" sz="4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44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GaTk</a:t>
            </a:r>
            <a:r>
              <a:rPr lang="en-US" sz="4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44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va</a:t>
            </a:r>
            <a:r>
              <a:rPr lang="en-US" sz="4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44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mah%va</a:t>
            </a:r>
            <a:endParaRPr lang="en-US" sz="4400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  <a:p>
            <a:pPr algn="ctr"/>
            <a:endParaRPr lang="en-US" sz="4400" b="1" cap="none" spc="0" dirty="0" smtClean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  <a:p>
            <a:pPr algn="ctr"/>
            <a:endParaRPr lang="en-US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37088" y="3848990"/>
            <a:ext cx="405912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3</a:t>
            </a:r>
            <a:r>
              <a:rPr lang="en-US" sz="44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´</a:t>
            </a:r>
            <a:r>
              <a:rPr lang="en-US" sz="4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saaraMSa </a:t>
            </a:r>
            <a:r>
              <a:rPr lang="en-US" sz="44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laoKnaacaI</a:t>
            </a:r>
            <a:r>
              <a:rPr lang="en-US" sz="4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44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pQdt</a:t>
            </a:r>
            <a:endParaRPr lang="en-IN" sz="4400" dirty="0">
              <a:solidFill>
                <a:srgbClr val="00206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37088" y="4575728"/>
            <a:ext cx="24016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4</a:t>
            </a:r>
            <a:r>
              <a:rPr lang="en-US" sz="44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´namaunaa ]taro</a:t>
            </a:r>
            <a:endParaRPr lang="en-IN" sz="4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00298" y="2071678"/>
            <a:ext cx="431720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1500" b="1" dirty="0" err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Qanyavaad</a:t>
            </a:r>
            <a:r>
              <a:rPr lang="en-US" sz="115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…</a:t>
            </a:r>
            <a:endParaRPr lang="en-US" sz="115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115</TotalTime>
  <Words>203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Metro</vt:lpstr>
      <vt:lpstr>Aspect</vt:lpstr>
      <vt:lpstr>Concourse</vt:lpstr>
      <vt:lpstr>Flow</vt:lpstr>
      <vt:lpstr>Median</vt:lpstr>
      <vt:lpstr>Urban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Administrator</cp:lastModifiedBy>
  <cp:revision>16</cp:revision>
  <dcterms:created xsi:type="dcterms:W3CDTF">2018-07-30T04:57:09Z</dcterms:created>
  <dcterms:modified xsi:type="dcterms:W3CDTF">2018-07-31T05:02:53Z</dcterms:modified>
</cp:coreProperties>
</file>