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6" r:id="rId2"/>
    <p:sldId id="265" r:id="rId3"/>
    <p:sldId id="257" r:id="rId4"/>
    <p:sldId id="258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2C6"/>
    <a:srgbClr val="DB0B55"/>
    <a:srgbClr val="AC0CA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A12A-9EDE-4B85-A0F6-19DD92E87325}" type="datetimeFigureOut">
              <a:rPr lang="en-US" smtClean="0"/>
              <a:t>25/07/2018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2822-290C-4FE5-9CC8-2957BFDE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914400"/>
            <a:ext cx="9120116" cy="4648200"/>
          </a:xfrm>
        </p:spPr>
        <p:txBody>
          <a:bodyPr>
            <a:noAutofit/>
          </a:bodyPr>
          <a:lstStyle/>
          <a:p>
            <a:r>
              <a:rPr lang="en-US" sz="9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सुस्वागतम</a:t>
            </a:r>
            <a:endParaRPr lang="en-US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डॉ.सतीश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अर्जुन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घोरपडे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अध्यक्ष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विभाग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</a:p>
          <a:p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शोधनिर्देशक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सहाय्यक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प्राध्यापक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माऊली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महाविद्यालय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वडाला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4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इकाई</a:t>
            </a:r>
            <a:r>
              <a:rPr lang="en-US" sz="4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४</a:t>
            </a:r>
            <a:br>
              <a:rPr lang="en-US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44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अलंकार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शब्दालंकार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अर्थालंकार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१.उपमा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२.रुपक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३.अतिशयोक्ति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१.अनुप्रास</a:t>
            </a:r>
          </a:p>
          <a:p>
            <a:pPr marL="0" indent="0">
              <a:buNone/>
            </a:pPr>
            <a:r>
              <a:rPr lang="en-US" dirty="0" smtClean="0"/>
              <a:t>२.यमक</a:t>
            </a:r>
          </a:p>
          <a:p>
            <a:pPr marL="0" indent="0">
              <a:buNone/>
            </a:pPr>
            <a:r>
              <a:rPr lang="en-US" dirty="0" smtClean="0"/>
              <a:t>३.श्लेष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8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अनुप्रास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यमक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श्लेष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/>
              <a:t>शब्दालंकार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/>
            </a:r>
            <a:b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</a:br>
            <a:endParaRPr lang="en-US" sz="4800" dirty="0">
              <a:solidFill>
                <a:schemeClr val="accent6">
                  <a:lumMod val="50000"/>
                </a:schemeClr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534400" cy="46482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0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उपमा</a:t>
            </a: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रुपक</a:t>
            </a: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अतिशयोक्ति</a:t>
            </a: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56263" cy="10542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/>
            </a:r>
            <a:b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</a:br>
            <a:r>
              <a:rPr lang="en-US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अर्थालंकार</a:t>
            </a:r>
            <a:endParaRPr lang="en-US" dirty="0">
              <a:solidFill>
                <a:srgbClr val="C0000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609600"/>
            <a:ext cx="8763000" cy="4953000"/>
          </a:xfrm>
        </p:spPr>
        <p:txBody>
          <a:bodyPr>
            <a:noAutofit/>
          </a:bodyPr>
          <a:lstStyle/>
          <a:p>
            <a:r>
              <a:rPr lang="en-US" sz="19900" b="1" i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धन्यवाद</a:t>
            </a:r>
            <a:endParaRPr lang="en-US" sz="19900" b="1" i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1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167</TotalTime>
  <Words>35</Words>
  <Application>Microsoft Office PowerPoint</Application>
  <PresentationFormat>On-screen Show (4:3)</PresentationFormat>
  <Paragraphs>27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Hardcover</vt:lpstr>
      <vt:lpstr>PowerPoint Presentation</vt:lpstr>
      <vt:lpstr>इकाई ४ अलंकार </vt:lpstr>
      <vt:lpstr>शब्दालंकार  </vt:lpstr>
      <vt:lpstr> अर्थालंकार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इकाई १ प्रयोजनमूलक हिंदी</dc:title>
  <dc:creator>Royal</dc:creator>
  <cp:lastModifiedBy>Royal</cp:lastModifiedBy>
  <cp:revision>36</cp:revision>
  <dcterms:created xsi:type="dcterms:W3CDTF">2006-08-16T00:00:00Z</dcterms:created>
  <dcterms:modified xsi:type="dcterms:W3CDTF">2018-07-25T08:14:41Z</dcterms:modified>
</cp:coreProperties>
</file>