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  <p:sldMasterId id="2147483720" r:id="rId3"/>
    <p:sldMasterId id="2147483756" r:id="rId4"/>
    <p:sldMasterId id="2147483804" r:id="rId5"/>
  </p:sldMasterIdLst>
  <p:sldIdLst>
    <p:sldId id="258" r:id="rId6"/>
    <p:sldId id="259" r:id="rId7"/>
    <p:sldId id="260" r:id="rId8"/>
    <p:sldId id="261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57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00232" y="357166"/>
            <a:ext cx="5072349" cy="62170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99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ivaji01" pitchFamily="2" charset="0"/>
              </a:rPr>
              <a:t>SauBa</a:t>
            </a:r>
            <a:r>
              <a:rPr lang="en-US" sz="199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199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ivaji01" pitchFamily="2" charset="0"/>
              </a:rPr>
              <a:t>p`Baat</a:t>
            </a:r>
            <a:endParaRPr lang="en-US" sz="199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hivaji01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1472" y="3000372"/>
            <a:ext cx="7994496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P`aa.prmaoSvar</a:t>
            </a:r>
            <a:r>
              <a:rPr lang="en-US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en-US" sz="6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isad`ama</a:t>
            </a:r>
            <a:r>
              <a:rPr lang="en-US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en-US" sz="6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hTkr</a:t>
            </a:r>
            <a:r>
              <a:rPr lang="en-US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en-US" sz="2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³</a:t>
            </a:r>
            <a:r>
              <a:rPr lang="en-US" sz="2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haroni" pitchFamily="2" charset="-79"/>
                <a:cs typeface="Aharoni" pitchFamily="2" charset="-79"/>
              </a:rPr>
              <a:t>M.A. Net </a:t>
            </a:r>
            <a:r>
              <a:rPr lang="en-US" sz="240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haroni" pitchFamily="2" charset="-79"/>
                <a:cs typeface="Aharoni" pitchFamily="2" charset="-79"/>
              </a:rPr>
              <a:t>Net</a:t>
            </a:r>
            <a:r>
              <a:rPr lang="en-US" sz="2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´</a:t>
            </a:r>
          </a:p>
          <a:p>
            <a:pPr algn="ctr"/>
            <a:r>
              <a:rPr lang="en-US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sahyaaogaI</a:t>
            </a: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en-US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p`aQyaapk</a:t>
            </a: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en-US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marazI</a:t>
            </a: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en-US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ivaBaaga</a:t>
            </a: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.</a:t>
            </a:r>
          </a:p>
          <a:p>
            <a:pPr algn="ctr"/>
            <a:endParaRPr lang="en-US" sz="240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hivaji01" pitchFamily="2" charset="0"/>
            </a:endParaRPr>
          </a:p>
          <a:p>
            <a:pPr algn="ctr"/>
            <a:endParaRPr lang="en-US" sz="2800" cap="none" spc="0" dirty="0" err="1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hivaji01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57224" y="571480"/>
            <a:ext cx="7228262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6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maa</a:t>
            </a:r>
            <a:r>
              <a:rPr lang="en-US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}</a:t>
            </a:r>
            <a:r>
              <a:rPr lang="en-US" sz="66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laI</a:t>
            </a:r>
            <a:r>
              <a:rPr lang="en-US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66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mahaivaValaya</a:t>
            </a:r>
            <a:r>
              <a:rPr lang="en-US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 ¸</a:t>
            </a:r>
            <a:r>
              <a:rPr lang="en-US" sz="66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vaDaLa</a:t>
            </a:r>
            <a:r>
              <a:rPr lang="en-US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.</a:t>
            </a:r>
          </a:p>
          <a:p>
            <a:pPr algn="ctr"/>
            <a:r>
              <a:rPr lang="en-US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ta.].</a:t>
            </a:r>
            <a:r>
              <a:rPr lang="en-US" sz="66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saaolaapUr</a:t>
            </a:r>
            <a:r>
              <a:rPr lang="en-US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66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ija.saaolaapUr</a:t>
            </a:r>
            <a:endParaRPr lang="en-US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hivaji01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23421" y="77723"/>
            <a:ext cx="296267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en-US" sz="4800" b="1" dirty="0" err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baI.e.Baaga</a:t>
            </a:r>
            <a:r>
              <a:rPr lang="en-US" sz="48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¹3</a:t>
            </a:r>
            <a:endParaRPr lang="en-US" sz="48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hivaji01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721434" y="49652"/>
            <a:ext cx="211788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³</a:t>
            </a:r>
            <a:r>
              <a:rPr lang="en-US" sz="48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sa~ 5 </a:t>
            </a:r>
            <a:r>
              <a:rPr lang="en-US" sz="4800" b="1" cap="none" spc="0" dirty="0" err="1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vao</a:t>
            </a:r>
            <a:r>
              <a:rPr lang="en-US" sz="48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´</a:t>
            </a:r>
            <a:endParaRPr lang="en-US" sz="48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98885" y="613137"/>
            <a:ext cx="7616188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60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maQyayaugaIna</a:t>
            </a:r>
            <a:r>
              <a:rPr lang="en-US" sz="6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60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marazI</a:t>
            </a:r>
            <a:r>
              <a:rPr lang="en-US" sz="6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60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vaa</a:t>
            </a:r>
            <a:r>
              <a:rPr lang="en-US" sz="6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=\</a:t>
            </a:r>
            <a:r>
              <a:rPr lang="en-US" sz="60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mayaacaa</a:t>
            </a:r>
            <a:r>
              <a:rPr lang="en-US" sz="6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[</a:t>
            </a:r>
            <a:r>
              <a:rPr lang="en-US" sz="60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ithasa</a:t>
            </a:r>
            <a:endParaRPr lang="en-US" sz="60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-1044624" y="1484783"/>
            <a:ext cx="10687541" cy="48320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5400" b="1" dirty="0" smtClean="0">
                <a:latin typeface="Shivaji01" pitchFamily="2" charset="0"/>
              </a:rPr>
              <a:t>       </a:t>
            </a:r>
            <a:r>
              <a:rPr lang="en-US" sz="5400" b="1" dirty="0" smtClean="0">
                <a:solidFill>
                  <a:srgbClr val="FF0000"/>
                </a:solidFill>
                <a:latin typeface="Shivaji01" pitchFamily="2" charset="0"/>
              </a:rPr>
              <a:t>]</a:t>
            </a:r>
            <a:r>
              <a:rPr lang="en-US" sz="5400" b="1" dirty="0" err="1">
                <a:solidFill>
                  <a:srgbClr val="FF0000"/>
                </a:solidFill>
                <a:latin typeface="Shivaji01" pitchFamily="2" charset="0"/>
              </a:rPr>
              <a:t>i</a:t>
            </a:r>
            <a:r>
              <a:rPr lang="en-US" sz="5400" b="1" dirty="0">
                <a:solidFill>
                  <a:srgbClr val="FF0000"/>
                </a:solidFill>
                <a:latin typeface="Shivaji01" pitchFamily="2" charset="0"/>
              </a:rPr>
              <a:t>-_</a:t>
            </a:r>
            <a:r>
              <a:rPr lang="en-US" sz="5400" b="1" dirty="0" err="1">
                <a:solidFill>
                  <a:srgbClr val="FF0000"/>
                </a:solidFill>
                <a:latin typeface="Shivaji01" pitchFamily="2" charset="0"/>
              </a:rPr>
              <a:t>YToÁ</a:t>
            </a:r>
            <a:r>
              <a:rPr lang="en-US" sz="5400" b="1" dirty="0">
                <a:solidFill>
                  <a:srgbClr val="FF0000"/>
                </a:solidFill>
                <a:latin typeface="Shivaji01" pitchFamily="2" charset="0"/>
              </a:rPr>
              <a:t> </a:t>
            </a:r>
            <a:endParaRPr lang="en-IN" sz="5400" dirty="0">
              <a:solidFill>
                <a:srgbClr val="FF0000"/>
              </a:solidFill>
              <a:latin typeface="Shivaji01" pitchFamily="2" charset="0"/>
            </a:endParaRPr>
          </a:p>
          <a:p>
            <a:r>
              <a:rPr lang="en-US" sz="5400" b="1" dirty="0">
                <a:latin typeface="Shivaji01" pitchFamily="2" charset="0"/>
              </a:rPr>
              <a:t>     </a:t>
            </a:r>
            <a:r>
              <a:rPr lang="en-US" sz="4000" b="1" dirty="0" smtClean="0">
                <a:latin typeface="Shivaji01" pitchFamily="2" charset="0"/>
              </a:rPr>
              <a:t>1.</a:t>
            </a:r>
            <a:r>
              <a:rPr lang="en-US" sz="4000" dirty="0" smtClean="0">
                <a:latin typeface="Shivaji01" pitchFamily="2" charset="0"/>
              </a:rPr>
              <a:t>maQyayaugaIna </a:t>
            </a:r>
            <a:r>
              <a:rPr lang="en-US" sz="4000" dirty="0" err="1">
                <a:latin typeface="Shivaji01" pitchFamily="2" charset="0"/>
              </a:rPr>
              <a:t>marazI</a:t>
            </a:r>
            <a:r>
              <a:rPr lang="en-US" sz="4000" dirty="0">
                <a:latin typeface="Shivaji01" pitchFamily="2" charset="0"/>
              </a:rPr>
              <a:t> </a:t>
            </a:r>
            <a:r>
              <a:rPr lang="en-US" sz="4000" dirty="0" err="1">
                <a:latin typeface="Shivaji01" pitchFamily="2" charset="0"/>
              </a:rPr>
              <a:t>vaa</a:t>
            </a:r>
            <a:r>
              <a:rPr lang="en-US" sz="4000" dirty="0">
                <a:latin typeface="Shivaji01" pitchFamily="2" charset="0"/>
              </a:rPr>
              <a:t>=\</a:t>
            </a:r>
            <a:r>
              <a:rPr lang="en-US" sz="4000" dirty="0" err="1">
                <a:latin typeface="Shivaji01" pitchFamily="2" charset="0"/>
              </a:rPr>
              <a:t>mayaacyaa</a:t>
            </a:r>
            <a:r>
              <a:rPr lang="en-US" sz="4000" dirty="0">
                <a:latin typeface="Shivaji01" pitchFamily="2" charset="0"/>
              </a:rPr>
              <a:t> [</a:t>
            </a:r>
            <a:r>
              <a:rPr lang="en-US" sz="4000" dirty="0" err="1">
                <a:latin typeface="Shivaji01" pitchFamily="2" charset="0"/>
              </a:rPr>
              <a:t>ithasaacaa</a:t>
            </a:r>
            <a:r>
              <a:rPr lang="en-US" sz="4000" dirty="0">
                <a:latin typeface="Shivaji01" pitchFamily="2" charset="0"/>
              </a:rPr>
              <a:t> </a:t>
            </a:r>
            <a:r>
              <a:rPr lang="en-US" sz="4000" dirty="0" err="1">
                <a:latin typeface="Shivaji01" pitchFamily="2" charset="0"/>
              </a:rPr>
              <a:t>pircaya</a:t>
            </a:r>
            <a:r>
              <a:rPr lang="en-US" sz="4000" dirty="0">
                <a:latin typeface="Shivaji01" pitchFamily="2" charset="0"/>
              </a:rPr>
              <a:t> </a:t>
            </a:r>
            <a:r>
              <a:rPr lang="en-US" sz="4000" dirty="0" err="1">
                <a:latin typeface="Shivaji01" pitchFamily="2" charset="0"/>
              </a:rPr>
              <a:t>k$na</a:t>
            </a:r>
            <a:r>
              <a:rPr lang="en-US" sz="4000" dirty="0">
                <a:latin typeface="Shivaji01" pitchFamily="2" charset="0"/>
              </a:rPr>
              <a:t> </a:t>
            </a:r>
            <a:r>
              <a:rPr lang="en-US" sz="4000" dirty="0" err="1">
                <a:latin typeface="Shivaji01" pitchFamily="2" charset="0"/>
              </a:rPr>
              <a:t>doNao</a:t>
            </a:r>
            <a:r>
              <a:rPr lang="en-US" sz="4000" dirty="0">
                <a:latin typeface="Shivaji01" pitchFamily="2" charset="0"/>
              </a:rPr>
              <a:t>.</a:t>
            </a:r>
            <a:endParaRPr lang="en-IN" sz="4000" dirty="0">
              <a:latin typeface="Shivaji01" pitchFamily="2" charset="0"/>
            </a:endParaRPr>
          </a:p>
          <a:p>
            <a:r>
              <a:rPr lang="en-US" sz="4000" dirty="0">
                <a:latin typeface="Shivaji01" pitchFamily="2" charset="0"/>
              </a:rPr>
              <a:t>       </a:t>
            </a:r>
            <a:r>
              <a:rPr lang="en-US" sz="3600" dirty="0">
                <a:latin typeface="Shivaji01" pitchFamily="2" charset="0"/>
              </a:rPr>
              <a:t>2.yaa </a:t>
            </a:r>
            <a:r>
              <a:rPr lang="en-US" sz="3600" dirty="0" err="1">
                <a:latin typeface="Shivaji01" pitchFamily="2" charset="0"/>
              </a:rPr>
              <a:t>kalaKMDatIla</a:t>
            </a:r>
            <a:r>
              <a:rPr lang="en-US" sz="3600" dirty="0">
                <a:latin typeface="Shivaji01" pitchFamily="2" charset="0"/>
              </a:rPr>
              <a:t> </a:t>
            </a:r>
            <a:r>
              <a:rPr lang="en-US" sz="3600" dirty="0" err="1">
                <a:latin typeface="Shivaji01" pitchFamily="2" charset="0"/>
              </a:rPr>
              <a:t>vaa</a:t>
            </a:r>
            <a:r>
              <a:rPr lang="en-US" sz="3600" dirty="0">
                <a:latin typeface="Shivaji01" pitchFamily="2" charset="0"/>
              </a:rPr>
              <a:t>=\</a:t>
            </a:r>
            <a:r>
              <a:rPr lang="en-US" sz="3600" dirty="0" err="1">
                <a:latin typeface="Shivaji01" pitchFamily="2" charset="0"/>
              </a:rPr>
              <a:t>maya</a:t>
            </a:r>
            <a:r>
              <a:rPr lang="en-US" sz="3600" dirty="0">
                <a:latin typeface="Shivaji01" pitchFamily="2" charset="0"/>
              </a:rPr>
              <a:t> </a:t>
            </a:r>
            <a:r>
              <a:rPr lang="en-US" sz="3600" dirty="0" err="1">
                <a:latin typeface="Shivaji01" pitchFamily="2" charset="0"/>
              </a:rPr>
              <a:t>inaima-tIcyaa</a:t>
            </a:r>
            <a:r>
              <a:rPr lang="en-US" sz="3600" dirty="0">
                <a:latin typeface="Shivaji01" pitchFamily="2" charset="0"/>
              </a:rPr>
              <a:t> </a:t>
            </a:r>
            <a:r>
              <a:rPr lang="en-US" sz="3600" dirty="0" err="1">
                <a:latin typeface="Shivaji01" pitchFamily="2" charset="0"/>
              </a:rPr>
              <a:t>p`orNaaMcaI</a:t>
            </a:r>
            <a:r>
              <a:rPr lang="en-US" sz="3600" dirty="0">
                <a:latin typeface="Shivaji01" pitchFamily="2" charset="0"/>
              </a:rPr>
              <a:t> </a:t>
            </a:r>
            <a:r>
              <a:rPr lang="en-US" sz="3600" dirty="0" err="1">
                <a:latin typeface="Shivaji01" pitchFamily="2" charset="0"/>
              </a:rPr>
              <a:t>AaoLK</a:t>
            </a:r>
            <a:r>
              <a:rPr lang="en-US" sz="3600" dirty="0">
                <a:latin typeface="Shivaji01" pitchFamily="2" charset="0"/>
              </a:rPr>
              <a:t> </a:t>
            </a:r>
            <a:r>
              <a:rPr lang="en-US" sz="3600" dirty="0" err="1">
                <a:latin typeface="Shivaji01" pitchFamily="2" charset="0"/>
              </a:rPr>
              <a:t>k$na</a:t>
            </a:r>
            <a:r>
              <a:rPr lang="en-US" sz="3600" dirty="0">
                <a:latin typeface="Shivaji01" pitchFamily="2" charset="0"/>
              </a:rPr>
              <a:t> </a:t>
            </a:r>
            <a:r>
              <a:rPr lang="en-US" sz="3600" dirty="0" err="1">
                <a:latin typeface="Shivaji01" pitchFamily="2" charset="0"/>
              </a:rPr>
              <a:t>doNao</a:t>
            </a:r>
            <a:r>
              <a:rPr lang="en-US" sz="3600" dirty="0">
                <a:latin typeface="Shivaji01" pitchFamily="2" charset="0"/>
              </a:rPr>
              <a:t>.</a:t>
            </a:r>
            <a:endParaRPr lang="en-IN" sz="3600" dirty="0">
              <a:latin typeface="Shivaji01" pitchFamily="2" charset="0"/>
            </a:endParaRPr>
          </a:p>
          <a:p>
            <a:r>
              <a:rPr lang="en-US" sz="4000" dirty="0">
                <a:latin typeface="Shivaji01" pitchFamily="2" charset="0"/>
              </a:rPr>
              <a:t>       3.maQyayaugaIna </a:t>
            </a:r>
            <a:r>
              <a:rPr lang="en-US" sz="4000" dirty="0" err="1">
                <a:latin typeface="Shivaji01" pitchFamily="2" charset="0"/>
              </a:rPr>
              <a:t>vaa</a:t>
            </a:r>
            <a:r>
              <a:rPr lang="en-US" sz="4000" dirty="0">
                <a:latin typeface="Shivaji01" pitchFamily="2" charset="0"/>
              </a:rPr>
              <a:t>=\</a:t>
            </a:r>
            <a:r>
              <a:rPr lang="en-US" sz="4000" dirty="0" err="1">
                <a:latin typeface="Shivaji01" pitchFamily="2" charset="0"/>
              </a:rPr>
              <a:t>mayaacao</a:t>
            </a:r>
            <a:r>
              <a:rPr lang="en-US" sz="4000" dirty="0">
                <a:latin typeface="Shivaji01" pitchFamily="2" charset="0"/>
              </a:rPr>
              <a:t> </a:t>
            </a:r>
            <a:r>
              <a:rPr lang="en-US" sz="4000" dirty="0" err="1">
                <a:latin typeface="Shivaji01" pitchFamily="2" charset="0"/>
              </a:rPr>
              <a:t>sva$p</a:t>
            </a:r>
            <a:r>
              <a:rPr lang="en-US" sz="4000" dirty="0">
                <a:latin typeface="Shivaji01" pitchFamily="2" charset="0"/>
              </a:rPr>
              <a:t> </a:t>
            </a:r>
            <a:r>
              <a:rPr lang="en-US" sz="4000" dirty="0" err="1">
                <a:latin typeface="Shivaji01" pitchFamily="2" charset="0"/>
              </a:rPr>
              <a:t>va</a:t>
            </a:r>
            <a:r>
              <a:rPr lang="en-US" sz="4000" dirty="0">
                <a:latin typeface="Shivaji01" pitchFamily="2" charset="0"/>
              </a:rPr>
              <a:t> </a:t>
            </a:r>
            <a:r>
              <a:rPr lang="en-US" sz="4000" dirty="0" err="1">
                <a:latin typeface="Shivaji01" pitchFamily="2" charset="0"/>
              </a:rPr>
              <a:t>vaOiSaYT</a:t>
            </a:r>
            <a:r>
              <a:rPr lang="en-US" sz="4000" dirty="0">
                <a:latin typeface="Shivaji01" pitchFamily="2" charset="0"/>
              </a:rPr>
              <a:t>\</a:t>
            </a:r>
            <a:r>
              <a:rPr lang="en-US" sz="4000" dirty="0" err="1">
                <a:latin typeface="Shivaji01" pitchFamily="2" charset="0"/>
              </a:rPr>
              <a:t>yaaMcaa</a:t>
            </a:r>
            <a:r>
              <a:rPr lang="en-US" sz="4000" dirty="0">
                <a:latin typeface="Shivaji01" pitchFamily="2" charset="0"/>
              </a:rPr>
              <a:t> </a:t>
            </a:r>
            <a:r>
              <a:rPr lang="en-US" sz="4000" dirty="0" err="1">
                <a:latin typeface="Shivaji01" pitchFamily="2" charset="0"/>
              </a:rPr>
              <a:t>AByaasa</a:t>
            </a:r>
            <a:r>
              <a:rPr lang="en-US" sz="4000" dirty="0">
                <a:latin typeface="Shivaji01" pitchFamily="2" charset="0"/>
              </a:rPr>
              <a:t> </a:t>
            </a:r>
            <a:r>
              <a:rPr lang="en-US" sz="4000" dirty="0" err="1">
                <a:latin typeface="Shivaji01" pitchFamily="2" charset="0"/>
              </a:rPr>
              <a:t>krNao</a:t>
            </a:r>
            <a:r>
              <a:rPr lang="en-US" sz="4000" dirty="0">
                <a:latin typeface="Shivaji01" pitchFamily="2" charset="0"/>
              </a:rPr>
              <a:t>.</a:t>
            </a:r>
            <a:endParaRPr lang="en-IN" sz="4000" dirty="0">
              <a:latin typeface="Shivaji01" pitchFamily="2" charset="0"/>
            </a:endParaRPr>
          </a:p>
          <a:p>
            <a:r>
              <a:rPr lang="en-US" sz="4000" dirty="0">
                <a:latin typeface="Shivaji01" pitchFamily="2" charset="0"/>
              </a:rPr>
              <a:t>       </a:t>
            </a:r>
            <a:r>
              <a:rPr lang="en-US" sz="4000" dirty="0" smtClean="0">
                <a:latin typeface="Shivaji01" pitchFamily="2" charset="0"/>
              </a:rPr>
              <a:t>4.maQyayaugaIna </a:t>
            </a:r>
            <a:r>
              <a:rPr lang="en-US" sz="4000" dirty="0" err="1">
                <a:latin typeface="Shivaji01" pitchFamily="2" charset="0"/>
              </a:rPr>
              <a:t>vaa</a:t>
            </a:r>
            <a:r>
              <a:rPr lang="en-US" sz="4000" dirty="0">
                <a:latin typeface="Shivaji01" pitchFamily="2" charset="0"/>
              </a:rPr>
              <a:t>=\</a:t>
            </a:r>
            <a:r>
              <a:rPr lang="en-US" sz="4000" dirty="0" err="1">
                <a:latin typeface="Shivaji01" pitchFamily="2" charset="0"/>
              </a:rPr>
              <a:t>mayaacyaa</a:t>
            </a:r>
            <a:r>
              <a:rPr lang="en-US" sz="4000" dirty="0">
                <a:latin typeface="Shivaji01" pitchFamily="2" charset="0"/>
              </a:rPr>
              <a:t> </a:t>
            </a:r>
            <a:r>
              <a:rPr lang="en-US" sz="4000" dirty="0" err="1">
                <a:latin typeface="Shivaji01" pitchFamily="2" charset="0"/>
              </a:rPr>
              <a:t>saaMskRitk</a:t>
            </a:r>
            <a:r>
              <a:rPr lang="en-US" sz="4000" dirty="0">
                <a:latin typeface="Shivaji01" pitchFamily="2" charset="0"/>
              </a:rPr>
              <a:t> </a:t>
            </a:r>
            <a:r>
              <a:rPr lang="en-US" sz="4000" dirty="0" err="1">
                <a:latin typeface="Shivaji01" pitchFamily="2" charset="0"/>
              </a:rPr>
              <a:t>paSva-BaUmaIcaI</a:t>
            </a:r>
            <a:r>
              <a:rPr lang="en-US" sz="4000" dirty="0">
                <a:latin typeface="Shivaji01" pitchFamily="2" charset="0"/>
              </a:rPr>
              <a:t> ]</a:t>
            </a:r>
            <a:r>
              <a:rPr lang="en-US" sz="4000" dirty="0" err="1">
                <a:latin typeface="Shivaji01" pitchFamily="2" charset="0"/>
              </a:rPr>
              <a:t>kla</a:t>
            </a:r>
            <a:r>
              <a:rPr lang="en-US" sz="4000" dirty="0">
                <a:latin typeface="Shivaji01" pitchFamily="2" charset="0"/>
              </a:rPr>
              <a:t> </a:t>
            </a:r>
            <a:r>
              <a:rPr lang="en-US" sz="4000" dirty="0" err="1">
                <a:latin typeface="Shivaji01" pitchFamily="2" charset="0"/>
              </a:rPr>
              <a:t>krNao</a:t>
            </a:r>
            <a:r>
              <a:rPr lang="en-US" sz="4000" dirty="0">
                <a:latin typeface="Shivaji01" pitchFamily="2" charset="0"/>
              </a:rPr>
              <a:t>.</a:t>
            </a:r>
            <a:endParaRPr lang="en-IN" sz="4000" dirty="0">
              <a:latin typeface="Shivaji01" pitchFamily="2" charset="0"/>
            </a:endParaRPr>
          </a:p>
          <a:p>
            <a:r>
              <a:rPr lang="en-US" sz="4000" dirty="0">
                <a:latin typeface="Shivaji01" pitchFamily="2" charset="0"/>
              </a:rPr>
              <a:t>       </a:t>
            </a:r>
            <a:r>
              <a:rPr lang="en-US" sz="3600" dirty="0">
                <a:latin typeface="Shivaji01" pitchFamily="2" charset="0"/>
              </a:rPr>
              <a:t>5.yaa </a:t>
            </a:r>
            <a:r>
              <a:rPr lang="en-US" sz="3600" dirty="0" err="1">
                <a:latin typeface="Shivaji01" pitchFamily="2" charset="0"/>
              </a:rPr>
              <a:t>kalaKMDatIla</a:t>
            </a:r>
            <a:r>
              <a:rPr lang="en-US" sz="3600" dirty="0">
                <a:latin typeface="Shivaji01" pitchFamily="2" charset="0"/>
              </a:rPr>
              <a:t> </a:t>
            </a:r>
            <a:r>
              <a:rPr lang="en-US" sz="3600" dirty="0" err="1">
                <a:latin typeface="Shivaji01" pitchFamily="2" charset="0"/>
              </a:rPr>
              <a:t>p`mauK</a:t>
            </a:r>
            <a:r>
              <a:rPr lang="en-US" sz="3600" dirty="0">
                <a:latin typeface="Shivaji01" pitchFamily="2" charset="0"/>
              </a:rPr>
              <a:t> </a:t>
            </a:r>
            <a:r>
              <a:rPr lang="en-US" sz="3600" dirty="0" err="1">
                <a:latin typeface="Shivaji01" pitchFamily="2" charset="0"/>
              </a:rPr>
              <a:t>saMp`daya</a:t>
            </a:r>
            <a:r>
              <a:rPr lang="en-US" sz="3600" dirty="0">
                <a:latin typeface="Shivaji01" pitchFamily="2" charset="0"/>
              </a:rPr>
              <a:t> </a:t>
            </a:r>
            <a:r>
              <a:rPr lang="en-US" sz="3600" dirty="0" err="1">
                <a:latin typeface="Shivaji01" pitchFamily="2" charset="0"/>
              </a:rPr>
              <a:t>va</a:t>
            </a:r>
            <a:r>
              <a:rPr lang="en-US" sz="3600" dirty="0">
                <a:latin typeface="Shivaji01" pitchFamily="2" charset="0"/>
              </a:rPr>
              <a:t> </a:t>
            </a:r>
            <a:r>
              <a:rPr lang="en-US" sz="3600" dirty="0" err="1">
                <a:latin typeface="Shivaji01" pitchFamily="2" charset="0"/>
              </a:rPr>
              <a:t>gaM`qainaima-tI</a:t>
            </a:r>
            <a:r>
              <a:rPr lang="en-US" sz="3600" dirty="0">
                <a:latin typeface="Shivaji01" pitchFamily="2" charset="0"/>
              </a:rPr>
              <a:t> </a:t>
            </a:r>
            <a:r>
              <a:rPr lang="en-US" sz="3600" dirty="0" err="1">
                <a:latin typeface="Shivaji01" pitchFamily="2" charset="0"/>
              </a:rPr>
              <a:t>yaaMcaa</a:t>
            </a:r>
            <a:r>
              <a:rPr lang="en-US" sz="3600" dirty="0">
                <a:latin typeface="Shivaji01" pitchFamily="2" charset="0"/>
              </a:rPr>
              <a:t> </a:t>
            </a:r>
            <a:r>
              <a:rPr lang="en-US" sz="3600" dirty="0" err="1">
                <a:latin typeface="Shivaji01" pitchFamily="2" charset="0"/>
              </a:rPr>
              <a:t>AnaubaMQa</a:t>
            </a:r>
            <a:r>
              <a:rPr lang="en-US" sz="3600" dirty="0">
                <a:latin typeface="Shivaji01" pitchFamily="2" charset="0"/>
              </a:rPr>
              <a:t> </a:t>
            </a:r>
            <a:r>
              <a:rPr lang="en-US" sz="3600" dirty="0" err="1">
                <a:latin typeface="Shivaji01" pitchFamily="2" charset="0"/>
              </a:rPr>
              <a:t>spYT</a:t>
            </a:r>
            <a:r>
              <a:rPr lang="en-US" sz="3600" dirty="0">
                <a:latin typeface="Shivaji01" pitchFamily="2" charset="0"/>
              </a:rPr>
              <a:t> </a:t>
            </a:r>
            <a:r>
              <a:rPr lang="en-US" sz="3600" dirty="0" err="1" smtClean="0">
                <a:latin typeface="Shivaji01" pitchFamily="2" charset="0"/>
              </a:rPr>
              <a:t>krNao</a:t>
            </a:r>
            <a:endParaRPr lang="en-IN" sz="3600" dirty="0">
              <a:latin typeface="Shivaji01" pitchFamily="2" charset="0"/>
            </a:endParaRPr>
          </a:p>
          <a:p>
            <a:r>
              <a:rPr lang="en-US" sz="4000" dirty="0">
                <a:latin typeface="Shivaji01" pitchFamily="2" charset="0"/>
              </a:rPr>
              <a:t>       6.yaa </a:t>
            </a:r>
            <a:r>
              <a:rPr lang="en-US" sz="4000" dirty="0" err="1">
                <a:latin typeface="Shivaji01" pitchFamily="2" charset="0"/>
              </a:rPr>
              <a:t>kaLatIla</a:t>
            </a:r>
            <a:r>
              <a:rPr lang="en-US" sz="4000" dirty="0">
                <a:latin typeface="Shivaji01" pitchFamily="2" charset="0"/>
              </a:rPr>
              <a:t> </a:t>
            </a:r>
            <a:r>
              <a:rPr lang="en-US" sz="4000" dirty="0" err="1">
                <a:latin typeface="Shivaji01" pitchFamily="2" charset="0"/>
              </a:rPr>
              <a:t>rcanaap`kar</a:t>
            </a:r>
            <a:r>
              <a:rPr lang="en-US" sz="4000" dirty="0">
                <a:latin typeface="Shivaji01" pitchFamily="2" charset="0"/>
              </a:rPr>
              <a:t> </a:t>
            </a:r>
            <a:r>
              <a:rPr lang="en-US" sz="4000" dirty="0" err="1">
                <a:latin typeface="Shivaji01" pitchFamily="2" charset="0"/>
              </a:rPr>
              <a:t>va</a:t>
            </a:r>
            <a:r>
              <a:rPr lang="en-US" sz="4000" dirty="0">
                <a:latin typeface="Shivaji01" pitchFamily="2" charset="0"/>
              </a:rPr>
              <a:t> </a:t>
            </a:r>
            <a:r>
              <a:rPr lang="en-US" sz="4000" dirty="0" err="1">
                <a:latin typeface="Shivaji01" pitchFamily="2" charset="0"/>
              </a:rPr>
              <a:t>BaaYaocao</a:t>
            </a:r>
            <a:r>
              <a:rPr lang="en-US" sz="4000" dirty="0">
                <a:latin typeface="Shivaji01" pitchFamily="2" charset="0"/>
              </a:rPr>
              <a:t> </a:t>
            </a:r>
            <a:r>
              <a:rPr lang="en-US" sz="4000" dirty="0" err="1">
                <a:latin typeface="Shivaji01" pitchFamily="2" charset="0"/>
              </a:rPr>
              <a:t>sva$p</a:t>
            </a:r>
            <a:r>
              <a:rPr lang="en-US" sz="4000" dirty="0">
                <a:latin typeface="Shivaji01" pitchFamily="2" charset="0"/>
              </a:rPr>
              <a:t> </a:t>
            </a:r>
            <a:r>
              <a:rPr lang="en-US" sz="4000" dirty="0" err="1">
                <a:latin typeface="Shivaji01" pitchFamily="2" charset="0"/>
              </a:rPr>
              <a:t>ivaSad</a:t>
            </a:r>
            <a:r>
              <a:rPr lang="en-US" sz="4000" dirty="0">
                <a:latin typeface="Shivaji01" pitchFamily="2" charset="0"/>
              </a:rPr>
              <a:t> </a:t>
            </a:r>
            <a:r>
              <a:rPr lang="en-US" sz="4000" dirty="0" err="1">
                <a:latin typeface="Shivaji01" pitchFamily="2" charset="0"/>
              </a:rPr>
              <a:t>krNao</a:t>
            </a:r>
            <a:r>
              <a:rPr lang="en-US" sz="4000" dirty="0">
                <a:latin typeface="Shivaji01" pitchFamily="2" charset="0"/>
              </a:rPr>
              <a:t>.</a:t>
            </a:r>
            <a:endParaRPr lang="en-IN" sz="4000" dirty="0">
              <a:latin typeface="Shivaji01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4722" y="214290"/>
            <a:ext cx="8627683" cy="732508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5400" b="1" dirty="0" err="1" smtClean="0">
                <a:solidFill>
                  <a:srgbClr val="FF0000"/>
                </a:solidFill>
                <a:latin typeface="Shivaji01" pitchFamily="2" charset="0"/>
              </a:rPr>
              <a:t>p`krNa</a:t>
            </a:r>
            <a:r>
              <a:rPr lang="en-US" sz="5400" b="1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Shivaji01" pitchFamily="2" charset="0"/>
              </a:rPr>
              <a:t>pihlao</a:t>
            </a:r>
            <a:r>
              <a:rPr lang="en-US" sz="5400" b="1" dirty="0">
                <a:solidFill>
                  <a:srgbClr val="FF0000"/>
                </a:solidFill>
                <a:latin typeface="Shivaji01" pitchFamily="2" charset="0"/>
              </a:rPr>
              <a:t> ¹ </a:t>
            </a:r>
            <a:r>
              <a:rPr lang="en-US" sz="5400" b="1" dirty="0" err="1">
                <a:solidFill>
                  <a:srgbClr val="FF0000"/>
                </a:solidFill>
                <a:latin typeface="Shivaji01" pitchFamily="2" charset="0"/>
              </a:rPr>
              <a:t>BaaYaocao</a:t>
            </a:r>
            <a:r>
              <a:rPr lang="en-US" sz="5400" b="1" dirty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Shivaji01" pitchFamily="2" charset="0"/>
              </a:rPr>
              <a:t>sva$p</a:t>
            </a:r>
            <a:endParaRPr lang="en-IN" sz="5400" dirty="0">
              <a:solidFill>
                <a:srgbClr val="FF0000"/>
              </a:solidFill>
              <a:latin typeface="Shivaji01" pitchFamily="2" charset="0"/>
            </a:endParaRPr>
          </a:p>
          <a:p>
            <a:r>
              <a:rPr lang="en-US" sz="5400" b="1" dirty="0">
                <a:latin typeface="Shivaji01" pitchFamily="2" charset="0"/>
              </a:rPr>
              <a:t>   </a:t>
            </a:r>
            <a:r>
              <a:rPr lang="en-US" sz="4800" b="1" dirty="0" err="1">
                <a:solidFill>
                  <a:srgbClr val="7030A0"/>
                </a:solidFill>
                <a:latin typeface="Shivaji01" pitchFamily="2" charset="0"/>
              </a:rPr>
              <a:t>p`krNa</a:t>
            </a:r>
            <a:r>
              <a:rPr lang="en-US" sz="4800" b="1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4800" b="1" dirty="0" err="1">
                <a:solidFill>
                  <a:srgbClr val="7030A0"/>
                </a:solidFill>
                <a:latin typeface="Shivaji01" pitchFamily="2" charset="0"/>
              </a:rPr>
              <a:t>pihlao</a:t>
            </a:r>
            <a:r>
              <a:rPr lang="en-US" sz="4800" b="1" dirty="0">
                <a:solidFill>
                  <a:srgbClr val="7030A0"/>
                </a:solidFill>
                <a:latin typeface="Shivaji01" pitchFamily="2" charset="0"/>
              </a:rPr>
              <a:t> ¹ </a:t>
            </a:r>
            <a:r>
              <a:rPr lang="en-US" sz="4800" b="1" dirty="0" err="1">
                <a:solidFill>
                  <a:srgbClr val="7030A0"/>
                </a:solidFill>
                <a:latin typeface="Shivaji01" pitchFamily="2" charset="0"/>
              </a:rPr>
              <a:t>marazI</a:t>
            </a:r>
            <a:r>
              <a:rPr lang="en-US" sz="4800" b="1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4800" b="1" dirty="0" err="1">
                <a:solidFill>
                  <a:srgbClr val="7030A0"/>
                </a:solidFill>
                <a:latin typeface="Shivaji01" pitchFamily="2" charset="0"/>
              </a:rPr>
              <a:t>vaa</a:t>
            </a:r>
            <a:r>
              <a:rPr lang="en-US" sz="4800" b="1" dirty="0">
                <a:solidFill>
                  <a:srgbClr val="7030A0"/>
                </a:solidFill>
                <a:latin typeface="Shivaji01" pitchFamily="2" charset="0"/>
              </a:rPr>
              <a:t>=\</a:t>
            </a:r>
            <a:r>
              <a:rPr lang="en-US" sz="4800" b="1" dirty="0" err="1">
                <a:solidFill>
                  <a:srgbClr val="7030A0"/>
                </a:solidFill>
                <a:latin typeface="Shivaji01" pitchFamily="2" charset="0"/>
              </a:rPr>
              <a:t>mayaacaa</a:t>
            </a:r>
            <a:r>
              <a:rPr lang="en-US" sz="4800" b="1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4800" b="1" dirty="0" err="1">
                <a:solidFill>
                  <a:srgbClr val="7030A0"/>
                </a:solidFill>
                <a:latin typeface="Shivaji01" pitchFamily="2" charset="0"/>
              </a:rPr>
              <a:t>AarMBakaL</a:t>
            </a:r>
            <a:endParaRPr lang="en-IN" sz="4800" dirty="0">
              <a:solidFill>
                <a:srgbClr val="7030A0"/>
              </a:solidFill>
              <a:latin typeface="Shivaji01" pitchFamily="2" charset="0"/>
            </a:endParaRPr>
          </a:p>
          <a:p>
            <a:r>
              <a:rPr lang="en-US" sz="4000" dirty="0" err="1" smtClean="0">
                <a:latin typeface="Shivaji01" pitchFamily="2" charset="0"/>
              </a:rPr>
              <a:t>marazI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>
                <a:latin typeface="Shivaji01" pitchFamily="2" charset="0"/>
              </a:rPr>
              <a:t>BaaYaa</a:t>
            </a:r>
            <a:r>
              <a:rPr lang="en-US" sz="4000" dirty="0">
                <a:latin typeface="Shivaji01" pitchFamily="2" charset="0"/>
              </a:rPr>
              <a:t> ¹ ]%</a:t>
            </a:r>
            <a:r>
              <a:rPr lang="en-US" sz="4000" dirty="0" err="1">
                <a:latin typeface="Shivaji01" pitchFamily="2" charset="0"/>
              </a:rPr>
              <a:t>p%tI</a:t>
            </a:r>
            <a:r>
              <a:rPr lang="en-US" sz="4000" dirty="0">
                <a:latin typeface="Shivaji01" pitchFamily="2" charset="0"/>
              </a:rPr>
              <a:t> </a:t>
            </a:r>
            <a:r>
              <a:rPr lang="en-US" sz="4000" dirty="0" err="1">
                <a:latin typeface="Shivaji01" pitchFamily="2" charset="0"/>
              </a:rPr>
              <a:t>kala</a:t>
            </a:r>
            <a:endParaRPr lang="en-IN" sz="4000" dirty="0">
              <a:latin typeface="Shivaji01" pitchFamily="2" charset="0"/>
            </a:endParaRPr>
          </a:p>
          <a:p>
            <a:r>
              <a:rPr lang="en-US" sz="4000" dirty="0" err="1" smtClean="0">
                <a:latin typeface="Shivaji01" pitchFamily="2" charset="0"/>
              </a:rPr>
              <a:t>AaV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>
                <a:latin typeface="Shivaji01" pitchFamily="2" charset="0"/>
              </a:rPr>
              <a:t>kvaI</a:t>
            </a:r>
            <a:r>
              <a:rPr lang="en-US" sz="4000" dirty="0">
                <a:latin typeface="Shivaji01" pitchFamily="2" charset="0"/>
              </a:rPr>
              <a:t> </a:t>
            </a:r>
            <a:r>
              <a:rPr lang="en-US" sz="4000" dirty="0" err="1">
                <a:latin typeface="Shivaji01" pitchFamily="2" charset="0"/>
              </a:rPr>
              <a:t>maukuMdraja</a:t>
            </a:r>
            <a:r>
              <a:rPr lang="en-US" sz="4000" dirty="0">
                <a:latin typeface="Shivaji01" pitchFamily="2" charset="0"/>
              </a:rPr>
              <a:t> </a:t>
            </a:r>
            <a:r>
              <a:rPr lang="en-US" sz="4000" dirty="0" err="1">
                <a:latin typeface="Shivaji01" pitchFamily="2" charset="0"/>
              </a:rPr>
              <a:t>AaiNa</a:t>
            </a:r>
            <a:r>
              <a:rPr lang="en-US" sz="4000" dirty="0">
                <a:latin typeface="Shivaji01" pitchFamily="2" charset="0"/>
              </a:rPr>
              <a:t> </a:t>
            </a:r>
            <a:r>
              <a:rPr lang="en-US" sz="4000" dirty="0" err="1">
                <a:latin typeface="Shivaji01" pitchFamily="2" charset="0"/>
              </a:rPr>
              <a:t>homaaDpMiDt</a:t>
            </a:r>
            <a:endParaRPr lang="en-IN" sz="4000" dirty="0">
              <a:latin typeface="Shivaji01" pitchFamily="2" charset="0"/>
            </a:endParaRPr>
          </a:p>
          <a:p>
            <a:r>
              <a:rPr lang="en-US" sz="5400" b="1" dirty="0" smtClean="0">
                <a:solidFill>
                  <a:srgbClr val="7030A0"/>
                </a:solidFill>
                <a:latin typeface="Shivaji01" pitchFamily="2" charset="0"/>
              </a:rPr>
              <a:t>   </a:t>
            </a:r>
            <a:r>
              <a:rPr lang="en-US" sz="5400" b="1" dirty="0" err="1" smtClean="0">
                <a:solidFill>
                  <a:srgbClr val="7030A0"/>
                </a:solidFill>
                <a:latin typeface="Shivaji01" pitchFamily="2" charset="0"/>
              </a:rPr>
              <a:t>p`krNa</a:t>
            </a:r>
            <a:r>
              <a:rPr lang="en-US" sz="5400" b="1" dirty="0" smtClean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5400" b="1" dirty="0" err="1">
                <a:solidFill>
                  <a:srgbClr val="7030A0"/>
                </a:solidFill>
                <a:latin typeface="Shivaji01" pitchFamily="2" charset="0"/>
              </a:rPr>
              <a:t>dusaro</a:t>
            </a:r>
            <a:r>
              <a:rPr lang="en-US" sz="5400" b="1" dirty="0">
                <a:solidFill>
                  <a:srgbClr val="7030A0"/>
                </a:solidFill>
                <a:latin typeface="Shivaji01" pitchFamily="2" charset="0"/>
              </a:rPr>
              <a:t> ¹ </a:t>
            </a:r>
            <a:r>
              <a:rPr lang="en-US" sz="5400" b="1" dirty="0" err="1">
                <a:solidFill>
                  <a:srgbClr val="7030A0"/>
                </a:solidFill>
                <a:latin typeface="Shivaji01" pitchFamily="2" charset="0"/>
              </a:rPr>
              <a:t>mahanauBaavaIya</a:t>
            </a:r>
            <a:r>
              <a:rPr lang="en-US" sz="5400" b="1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5400" b="1" dirty="0" err="1">
                <a:solidFill>
                  <a:srgbClr val="7030A0"/>
                </a:solidFill>
                <a:latin typeface="Shivaji01" pitchFamily="2" charset="0"/>
              </a:rPr>
              <a:t>vaa</a:t>
            </a:r>
            <a:r>
              <a:rPr lang="en-US" sz="5400" b="1" dirty="0">
                <a:solidFill>
                  <a:srgbClr val="7030A0"/>
                </a:solidFill>
                <a:latin typeface="Shivaji01" pitchFamily="2" charset="0"/>
              </a:rPr>
              <a:t>=\</a:t>
            </a:r>
            <a:r>
              <a:rPr lang="en-US" sz="5400" b="1" dirty="0" err="1">
                <a:solidFill>
                  <a:srgbClr val="7030A0"/>
                </a:solidFill>
                <a:latin typeface="Shivaji01" pitchFamily="2" charset="0"/>
              </a:rPr>
              <a:t>maya</a:t>
            </a:r>
            <a:endParaRPr lang="en-IN" sz="5400" dirty="0">
              <a:solidFill>
                <a:srgbClr val="7030A0"/>
              </a:solidFill>
              <a:latin typeface="Shivaji01" pitchFamily="2" charset="0"/>
            </a:endParaRPr>
          </a:p>
          <a:p>
            <a:r>
              <a:rPr lang="en-US" sz="4000" dirty="0" err="1" smtClean="0">
                <a:latin typeface="Shivaji01" pitchFamily="2" charset="0"/>
              </a:rPr>
              <a:t>saMp`dayaacao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>
                <a:latin typeface="Shivaji01" pitchFamily="2" charset="0"/>
              </a:rPr>
              <a:t>AacaarQama</a:t>
            </a:r>
            <a:r>
              <a:rPr lang="en-US" sz="4000" dirty="0">
                <a:latin typeface="Shivaji01" pitchFamily="2" charset="0"/>
              </a:rPr>
              <a:t>- </a:t>
            </a:r>
            <a:r>
              <a:rPr lang="en-US" sz="4000" dirty="0" err="1">
                <a:latin typeface="Shivaji01" pitchFamily="2" charset="0"/>
              </a:rPr>
              <a:t>va</a:t>
            </a:r>
            <a:r>
              <a:rPr lang="en-US" sz="4000" dirty="0">
                <a:latin typeface="Shivaji01" pitchFamily="2" charset="0"/>
              </a:rPr>
              <a:t> </a:t>
            </a:r>
            <a:r>
              <a:rPr lang="en-US" sz="4000" dirty="0" err="1">
                <a:latin typeface="Shivaji01" pitchFamily="2" charset="0"/>
              </a:rPr>
              <a:t>t%va&amp;ana</a:t>
            </a:r>
            <a:r>
              <a:rPr lang="en-US" sz="4000" dirty="0">
                <a:latin typeface="Shivaji01" pitchFamily="2" charset="0"/>
              </a:rPr>
              <a:t> </a:t>
            </a:r>
            <a:endParaRPr lang="en-IN" sz="4000" dirty="0">
              <a:latin typeface="Shivaji01" pitchFamily="2" charset="0"/>
            </a:endParaRPr>
          </a:p>
          <a:p>
            <a:r>
              <a:rPr lang="en-US" sz="4000" dirty="0" err="1" smtClean="0">
                <a:latin typeface="Shivaji01" pitchFamily="2" charset="0"/>
              </a:rPr>
              <a:t>laILacair~Ê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>
                <a:latin typeface="Shivaji01" pitchFamily="2" charset="0"/>
              </a:rPr>
              <a:t>EaIgaaoivaMdp`BaU</a:t>
            </a:r>
            <a:r>
              <a:rPr lang="en-US" sz="4000" dirty="0">
                <a:latin typeface="Shivaji01" pitchFamily="2" charset="0"/>
              </a:rPr>
              <a:t> </a:t>
            </a:r>
            <a:r>
              <a:rPr lang="en-US" sz="4000" dirty="0" err="1">
                <a:latin typeface="Shivaji01" pitchFamily="2" charset="0"/>
              </a:rPr>
              <a:t>cair~Ê</a:t>
            </a:r>
            <a:r>
              <a:rPr lang="en-US" sz="4000" dirty="0">
                <a:latin typeface="Shivaji01" pitchFamily="2" charset="0"/>
              </a:rPr>
              <a:t> </a:t>
            </a:r>
            <a:r>
              <a:rPr lang="en-US" sz="4000" dirty="0" err="1">
                <a:latin typeface="Shivaji01" pitchFamily="2" charset="0"/>
              </a:rPr>
              <a:t>smaRitgaM`qaÊ</a:t>
            </a:r>
            <a:r>
              <a:rPr lang="en-US" sz="4000" dirty="0">
                <a:latin typeface="Shivaji01" pitchFamily="2" charset="0"/>
              </a:rPr>
              <a:t> </a:t>
            </a:r>
            <a:r>
              <a:rPr lang="en-US" sz="4000" dirty="0" err="1">
                <a:latin typeface="Shivaji01" pitchFamily="2" charset="0"/>
              </a:rPr>
              <a:t>dRYTaMtpazÊ</a:t>
            </a:r>
            <a:r>
              <a:rPr lang="en-US" sz="4000" dirty="0">
                <a:latin typeface="Shivaji01" pitchFamily="2" charset="0"/>
              </a:rPr>
              <a:t> </a:t>
            </a:r>
            <a:r>
              <a:rPr lang="en-US" sz="4000" dirty="0" err="1">
                <a:latin typeface="Shivaji01" pitchFamily="2" charset="0"/>
              </a:rPr>
              <a:t>saU~paz</a:t>
            </a:r>
            <a:endParaRPr lang="en-IN" sz="4000" dirty="0">
              <a:latin typeface="Shivaji01" pitchFamily="2" charset="0"/>
            </a:endParaRPr>
          </a:p>
          <a:p>
            <a:r>
              <a:rPr lang="en-US" sz="4000" dirty="0" err="1" smtClean="0">
                <a:latin typeface="Shivaji01" pitchFamily="2" charset="0"/>
              </a:rPr>
              <a:t>AaV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>
                <a:latin typeface="Shivaji01" pitchFamily="2" charset="0"/>
              </a:rPr>
              <a:t>kvaiya~I</a:t>
            </a:r>
            <a:r>
              <a:rPr lang="en-US" sz="4000" dirty="0">
                <a:latin typeface="Shivaji01" pitchFamily="2" charset="0"/>
              </a:rPr>
              <a:t> </a:t>
            </a:r>
            <a:r>
              <a:rPr lang="en-US" sz="4000" dirty="0" err="1">
                <a:latin typeface="Shivaji01" pitchFamily="2" charset="0"/>
              </a:rPr>
              <a:t>mahdMbaa</a:t>
            </a:r>
            <a:r>
              <a:rPr lang="en-US" sz="4000" dirty="0">
                <a:latin typeface="Shivaji01" pitchFamily="2" charset="0"/>
              </a:rPr>
              <a:t> </a:t>
            </a:r>
            <a:r>
              <a:rPr lang="en-US" sz="4000" dirty="0" err="1">
                <a:latin typeface="Shivaji01" pitchFamily="2" charset="0"/>
              </a:rPr>
              <a:t>va</a:t>
            </a:r>
            <a:r>
              <a:rPr lang="en-US" sz="4000" dirty="0">
                <a:latin typeface="Shivaji01" pitchFamily="2" charset="0"/>
              </a:rPr>
              <a:t> </a:t>
            </a:r>
            <a:r>
              <a:rPr lang="en-US" sz="4000" dirty="0" err="1">
                <a:latin typeface="Shivaji01" pitchFamily="2" charset="0"/>
              </a:rPr>
              <a:t>itcao</a:t>
            </a:r>
            <a:r>
              <a:rPr lang="en-US" sz="4000" dirty="0">
                <a:latin typeface="Shivaji01" pitchFamily="2" charset="0"/>
              </a:rPr>
              <a:t> </a:t>
            </a:r>
            <a:r>
              <a:rPr lang="en-US" sz="4000" dirty="0" err="1">
                <a:latin typeface="Shivaji01" pitchFamily="2" charset="0"/>
              </a:rPr>
              <a:t>QavaLo</a:t>
            </a:r>
            <a:r>
              <a:rPr lang="en-US" sz="4000" dirty="0">
                <a:latin typeface="Shivaji01" pitchFamily="2" charset="0"/>
              </a:rPr>
              <a:t> </a:t>
            </a:r>
            <a:endParaRPr lang="en-IN" sz="4000" dirty="0">
              <a:latin typeface="Shivaji01" pitchFamily="2" charset="0"/>
            </a:endParaRPr>
          </a:p>
          <a:p>
            <a:r>
              <a:rPr lang="en-US" sz="4000" dirty="0" err="1" smtClean="0">
                <a:latin typeface="Shivaji01" pitchFamily="2" charset="0"/>
              </a:rPr>
              <a:t>mahanauBaavaaMcao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>
                <a:latin typeface="Shivaji01" pitchFamily="2" charset="0"/>
              </a:rPr>
              <a:t>saatI</a:t>
            </a:r>
            <a:r>
              <a:rPr lang="en-US" sz="4000" dirty="0">
                <a:latin typeface="Shivaji01" pitchFamily="2" charset="0"/>
              </a:rPr>
              <a:t> </a:t>
            </a:r>
            <a:r>
              <a:rPr lang="en-US" sz="4000" dirty="0" err="1">
                <a:latin typeface="Shivaji01" pitchFamily="2" charset="0"/>
              </a:rPr>
              <a:t>gaM`qa</a:t>
            </a:r>
            <a:endParaRPr lang="en-IN" sz="4000" dirty="0">
              <a:latin typeface="Shivaji01" pitchFamily="2" charset="0"/>
            </a:endParaRPr>
          </a:p>
          <a:p>
            <a:endParaRPr lang="en-US" sz="5400" b="1" dirty="0" smtClean="0">
              <a:latin typeface="Shivaji01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10110" y="1700808"/>
            <a:ext cx="34176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cap="none" spc="0" dirty="0" smtClean="0">
                <a:ln w="11430"/>
                <a:solidFill>
                  <a:srgbClr val="FF0000"/>
                </a:solidFill>
                <a:latin typeface="Shivaji01"/>
              </a:rPr>
              <a:t> </a:t>
            </a:r>
            <a:endParaRPr lang="en-US" sz="4400" cap="none" spc="0" dirty="0">
              <a:ln w="11430"/>
              <a:solidFill>
                <a:srgbClr val="FF0000"/>
              </a:solidFill>
              <a:latin typeface="Shivaji01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34154" y="2271557"/>
            <a:ext cx="34176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endParaRPr lang="en-US" sz="44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53637" y="3043866"/>
            <a:ext cx="31290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endParaRPr lang="en-US" sz="4000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73534" y="3717032"/>
            <a:ext cx="32733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cap="none" spc="0" dirty="0" smtClean="0">
                <a:ln w="11430"/>
                <a:solidFill>
                  <a:srgbClr val="7030A0"/>
                </a:solidFill>
                <a:latin typeface="Shivaji01"/>
              </a:rPr>
              <a:t> </a:t>
            </a:r>
            <a:endParaRPr lang="en-US" sz="4400" cap="none" spc="0" dirty="0">
              <a:ln w="11430"/>
              <a:solidFill>
                <a:srgbClr val="7030A0"/>
              </a:solidFill>
              <a:latin typeface="Shivaji01" pitchFamily="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63013" y="4486473"/>
            <a:ext cx="31290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cap="none" spc="0" dirty="0" smtClean="0">
                <a:ln w="11430"/>
                <a:solidFill>
                  <a:srgbClr val="7030A0"/>
                </a:solidFill>
                <a:latin typeface="Shivaji01"/>
              </a:rPr>
              <a:t> </a:t>
            </a:r>
            <a:endParaRPr lang="en-US" sz="4800" cap="none" spc="0" dirty="0">
              <a:ln w="11430"/>
              <a:solidFill>
                <a:srgbClr val="7030A0"/>
              </a:solidFill>
              <a:latin typeface="Shivaji01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4771" y="375403"/>
            <a:ext cx="8882560" cy="65864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400" b="1" dirty="0" smtClean="0">
                <a:latin typeface="Shivaji01" pitchFamily="2" charset="0"/>
              </a:rPr>
              <a:t>      </a:t>
            </a:r>
            <a:r>
              <a:rPr lang="en-US" sz="5400" b="1" dirty="0" err="1" smtClean="0">
                <a:solidFill>
                  <a:srgbClr val="7030A0"/>
                </a:solidFill>
                <a:latin typeface="Shivaji01" pitchFamily="2" charset="0"/>
              </a:rPr>
              <a:t>p`krNa</a:t>
            </a:r>
            <a:r>
              <a:rPr lang="en-US" sz="5400" b="1" dirty="0" smtClean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5400" b="1" dirty="0" err="1">
                <a:solidFill>
                  <a:srgbClr val="7030A0"/>
                </a:solidFill>
                <a:latin typeface="Shivaji01" pitchFamily="2" charset="0"/>
              </a:rPr>
              <a:t>dusaro</a:t>
            </a:r>
            <a:r>
              <a:rPr lang="en-US" sz="5400" b="1" dirty="0">
                <a:solidFill>
                  <a:srgbClr val="7030A0"/>
                </a:solidFill>
                <a:latin typeface="Shivaji01" pitchFamily="2" charset="0"/>
              </a:rPr>
              <a:t> ¹ </a:t>
            </a:r>
            <a:r>
              <a:rPr lang="en-US" sz="5400" b="1" dirty="0" err="1">
                <a:solidFill>
                  <a:srgbClr val="7030A0"/>
                </a:solidFill>
                <a:latin typeface="Shivaji01" pitchFamily="2" charset="0"/>
              </a:rPr>
              <a:t>eoithaisak</a:t>
            </a:r>
            <a:r>
              <a:rPr lang="en-US" sz="5400" b="1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5400" b="1" dirty="0" err="1">
                <a:solidFill>
                  <a:srgbClr val="7030A0"/>
                </a:solidFill>
                <a:latin typeface="Shivaji01" pitchFamily="2" charset="0"/>
              </a:rPr>
              <a:t>BaaYaaSaas</a:t>
            </a:r>
            <a:r>
              <a:rPr lang="en-US" sz="5400" b="1" dirty="0">
                <a:solidFill>
                  <a:srgbClr val="7030A0"/>
                </a:solidFill>
                <a:latin typeface="Shivaji01" pitchFamily="2" charset="0"/>
              </a:rPr>
              <a:t>~</a:t>
            </a:r>
            <a:endParaRPr lang="en-IN" sz="4400" dirty="0">
              <a:solidFill>
                <a:srgbClr val="7030A0"/>
              </a:solidFill>
              <a:latin typeface="Shivaji01" pitchFamily="2" charset="0"/>
            </a:endParaRPr>
          </a:p>
          <a:p>
            <a:endParaRPr lang="en-US" sz="4800" b="1" dirty="0" smtClean="0">
              <a:solidFill>
                <a:srgbClr val="FF0000"/>
              </a:solidFill>
              <a:latin typeface="Shivaji01" pitchFamily="2" charset="0"/>
            </a:endParaRPr>
          </a:p>
          <a:p>
            <a:r>
              <a:rPr lang="en-US" sz="4800" b="1" dirty="0" err="1" smtClean="0">
                <a:solidFill>
                  <a:srgbClr val="FF0000"/>
                </a:solidFill>
                <a:latin typeface="Shivaji01" pitchFamily="2" charset="0"/>
              </a:rPr>
              <a:t>p`krNa</a:t>
            </a:r>
            <a:r>
              <a:rPr lang="en-US" sz="4800" b="1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Shivaji01" pitchFamily="2" charset="0"/>
              </a:rPr>
              <a:t>itsaro</a:t>
            </a:r>
            <a:r>
              <a:rPr lang="en-US" sz="4800" b="1" dirty="0">
                <a:solidFill>
                  <a:srgbClr val="FF0000"/>
                </a:solidFill>
                <a:latin typeface="Shivaji01" pitchFamily="2" charset="0"/>
              </a:rPr>
              <a:t> ¹ </a:t>
            </a:r>
            <a:r>
              <a:rPr lang="en-US" sz="4800" b="1" dirty="0" err="1">
                <a:solidFill>
                  <a:srgbClr val="FF0000"/>
                </a:solidFill>
                <a:latin typeface="Shivaji01" pitchFamily="2" charset="0"/>
              </a:rPr>
              <a:t>vaarkrI</a:t>
            </a:r>
            <a:r>
              <a:rPr lang="en-US" sz="4800" b="1" dirty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Shivaji01" pitchFamily="2" charset="0"/>
              </a:rPr>
              <a:t>saMp`dayaacaa</a:t>
            </a:r>
            <a:r>
              <a:rPr lang="en-US" sz="4800" b="1" dirty="0">
                <a:solidFill>
                  <a:srgbClr val="FF0000"/>
                </a:solidFill>
                <a:latin typeface="Shivaji01" pitchFamily="2" charset="0"/>
              </a:rPr>
              <a:t> ]</a:t>
            </a:r>
            <a:r>
              <a:rPr lang="en-US" sz="4800" b="1" dirty="0" err="1">
                <a:solidFill>
                  <a:srgbClr val="FF0000"/>
                </a:solidFill>
                <a:latin typeface="Shivaji01" pitchFamily="2" charset="0"/>
              </a:rPr>
              <a:t>dya</a:t>
            </a:r>
            <a:r>
              <a:rPr lang="en-US" sz="4800" b="1" dirty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Shivaji01" pitchFamily="2" charset="0"/>
              </a:rPr>
              <a:t>va</a:t>
            </a:r>
            <a:r>
              <a:rPr lang="en-US" sz="4800" b="1" dirty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Shivaji01" pitchFamily="2" charset="0"/>
              </a:rPr>
              <a:t>ivakasa</a:t>
            </a:r>
            <a:endParaRPr lang="en-IN" sz="4800" dirty="0">
              <a:solidFill>
                <a:srgbClr val="FF0000"/>
              </a:solidFill>
              <a:latin typeface="Shivaji01" pitchFamily="2" charset="0"/>
            </a:endParaRPr>
          </a:p>
          <a:p>
            <a:r>
              <a:rPr lang="en-US" sz="4400" dirty="0" err="1" smtClean="0">
                <a:solidFill>
                  <a:srgbClr val="7030A0"/>
                </a:solidFill>
                <a:latin typeface="Shivaji01" pitchFamily="2" charset="0"/>
              </a:rPr>
              <a:t>vaarkrI</a:t>
            </a:r>
            <a:r>
              <a:rPr lang="en-US" sz="4400" dirty="0" smtClean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4400" dirty="0" err="1">
                <a:solidFill>
                  <a:srgbClr val="7030A0"/>
                </a:solidFill>
                <a:latin typeface="Shivaji01" pitchFamily="2" charset="0"/>
              </a:rPr>
              <a:t>saMp`daya</a:t>
            </a:r>
            <a:r>
              <a:rPr lang="en-US" sz="4400" dirty="0">
                <a:solidFill>
                  <a:srgbClr val="7030A0"/>
                </a:solidFill>
                <a:latin typeface="Shivaji01" pitchFamily="2" charset="0"/>
              </a:rPr>
              <a:t> Á </a:t>
            </a:r>
            <a:r>
              <a:rPr lang="en-US" sz="4400" dirty="0" err="1">
                <a:solidFill>
                  <a:srgbClr val="7030A0"/>
                </a:solidFill>
                <a:latin typeface="Shivaji01" pitchFamily="2" charset="0"/>
              </a:rPr>
              <a:t>AacaarQama</a:t>
            </a:r>
            <a:r>
              <a:rPr lang="en-US" sz="4400" dirty="0">
                <a:solidFill>
                  <a:srgbClr val="7030A0"/>
                </a:solidFill>
                <a:latin typeface="Shivaji01" pitchFamily="2" charset="0"/>
              </a:rPr>
              <a:t>- </a:t>
            </a:r>
            <a:r>
              <a:rPr lang="en-US" sz="4400" dirty="0" err="1">
                <a:solidFill>
                  <a:srgbClr val="7030A0"/>
                </a:solidFill>
                <a:latin typeface="Shivaji01" pitchFamily="2" charset="0"/>
              </a:rPr>
              <a:t>va</a:t>
            </a:r>
            <a:r>
              <a:rPr lang="en-US" sz="44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4400" dirty="0" err="1">
                <a:solidFill>
                  <a:srgbClr val="7030A0"/>
                </a:solidFill>
                <a:latin typeface="Shivaji01" pitchFamily="2" charset="0"/>
              </a:rPr>
              <a:t>t%va&amp;ana</a:t>
            </a:r>
            <a:r>
              <a:rPr lang="en-US" sz="44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endParaRPr lang="en-IN" sz="4400" dirty="0">
              <a:solidFill>
                <a:srgbClr val="7030A0"/>
              </a:solidFill>
              <a:latin typeface="Shivaji01" pitchFamily="2" charset="0"/>
            </a:endParaRPr>
          </a:p>
          <a:p>
            <a:r>
              <a:rPr lang="en-US" sz="4400" dirty="0" err="1" smtClean="0">
                <a:solidFill>
                  <a:srgbClr val="7030A0"/>
                </a:solidFill>
                <a:latin typeface="Shivaji01" pitchFamily="2" charset="0"/>
              </a:rPr>
              <a:t>saMt</a:t>
            </a:r>
            <a:r>
              <a:rPr lang="en-US" sz="4400" dirty="0" smtClean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4400" dirty="0">
                <a:solidFill>
                  <a:srgbClr val="7030A0"/>
                </a:solidFill>
                <a:latin typeface="Shivaji01" pitchFamily="2" charset="0"/>
              </a:rPr>
              <a:t>&amp;</a:t>
            </a:r>
            <a:r>
              <a:rPr lang="en-US" sz="4400" dirty="0" err="1">
                <a:solidFill>
                  <a:srgbClr val="7030A0"/>
                </a:solidFill>
                <a:latin typeface="Shivaji01" pitchFamily="2" charset="0"/>
              </a:rPr>
              <a:t>anaoSvarÊ</a:t>
            </a:r>
            <a:r>
              <a:rPr lang="en-US" sz="44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4400" dirty="0" err="1">
                <a:solidFill>
                  <a:srgbClr val="7030A0"/>
                </a:solidFill>
                <a:latin typeface="Shivaji01" pitchFamily="2" charset="0"/>
              </a:rPr>
              <a:t>saMt</a:t>
            </a:r>
            <a:r>
              <a:rPr lang="en-US" sz="44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4400" dirty="0" err="1">
                <a:solidFill>
                  <a:srgbClr val="7030A0"/>
                </a:solidFill>
                <a:latin typeface="Shivaji01" pitchFamily="2" charset="0"/>
              </a:rPr>
              <a:t>naamadovaÊ</a:t>
            </a:r>
            <a:r>
              <a:rPr lang="en-US" sz="44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4400" dirty="0" err="1">
                <a:solidFill>
                  <a:srgbClr val="7030A0"/>
                </a:solidFill>
                <a:latin typeface="Shivaji01" pitchFamily="2" charset="0"/>
              </a:rPr>
              <a:t>saMt</a:t>
            </a:r>
            <a:r>
              <a:rPr lang="en-US" sz="44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4400" dirty="0" err="1">
                <a:solidFill>
                  <a:srgbClr val="7030A0"/>
                </a:solidFill>
                <a:latin typeface="Shivaji01" pitchFamily="2" charset="0"/>
              </a:rPr>
              <a:t>eknaaqaÊ</a:t>
            </a:r>
            <a:r>
              <a:rPr lang="en-US" sz="44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4400" dirty="0" err="1">
                <a:solidFill>
                  <a:srgbClr val="7030A0"/>
                </a:solidFill>
                <a:latin typeface="Shivaji01" pitchFamily="2" charset="0"/>
              </a:rPr>
              <a:t>saMt</a:t>
            </a:r>
            <a:r>
              <a:rPr lang="en-US" sz="44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4400" dirty="0" err="1">
                <a:solidFill>
                  <a:srgbClr val="7030A0"/>
                </a:solidFill>
                <a:latin typeface="Shivaji01" pitchFamily="2" charset="0"/>
              </a:rPr>
              <a:t>tukarama</a:t>
            </a:r>
            <a:endParaRPr lang="en-IN" sz="4400" dirty="0">
              <a:solidFill>
                <a:srgbClr val="7030A0"/>
              </a:solidFill>
              <a:latin typeface="Shivaji01" pitchFamily="2" charset="0"/>
            </a:endParaRPr>
          </a:p>
          <a:p>
            <a:r>
              <a:rPr lang="en-US" sz="4800" b="1" dirty="0" err="1" smtClean="0">
                <a:solidFill>
                  <a:srgbClr val="FF0000"/>
                </a:solidFill>
                <a:latin typeface="Shivaji01" pitchFamily="2" charset="0"/>
              </a:rPr>
              <a:t>p`krNa</a:t>
            </a:r>
            <a:r>
              <a:rPr lang="en-US" sz="4800" b="1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Shivaji01" pitchFamily="2" charset="0"/>
              </a:rPr>
              <a:t>caaOqao</a:t>
            </a:r>
            <a:r>
              <a:rPr lang="en-US" sz="4800" b="1" dirty="0">
                <a:solidFill>
                  <a:srgbClr val="FF0000"/>
                </a:solidFill>
                <a:latin typeface="Shivaji01" pitchFamily="2" charset="0"/>
              </a:rPr>
              <a:t> ¹ </a:t>
            </a:r>
            <a:r>
              <a:rPr lang="en-US" sz="4800" b="1" dirty="0" err="1">
                <a:solidFill>
                  <a:srgbClr val="FF0000"/>
                </a:solidFill>
                <a:latin typeface="Shivaji01" pitchFamily="2" charset="0"/>
              </a:rPr>
              <a:t>vaarkrI</a:t>
            </a:r>
            <a:r>
              <a:rPr lang="en-US" sz="4800" b="1" dirty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Shivaji01" pitchFamily="2" charset="0"/>
              </a:rPr>
              <a:t>saMp`dayaatIla</a:t>
            </a:r>
            <a:r>
              <a:rPr lang="en-US" sz="4800" b="1" dirty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Shivaji01" pitchFamily="2" charset="0"/>
              </a:rPr>
              <a:t>inavaDk</a:t>
            </a:r>
            <a:r>
              <a:rPr lang="en-US" sz="4800" b="1" dirty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Shivaji01" pitchFamily="2" charset="0"/>
              </a:rPr>
              <a:t>saMtkvaI</a:t>
            </a:r>
            <a:endParaRPr lang="en-IN" sz="4800" dirty="0">
              <a:solidFill>
                <a:srgbClr val="FF0000"/>
              </a:solidFill>
              <a:latin typeface="Shivaji01" pitchFamily="2" charset="0"/>
            </a:endParaRPr>
          </a:p>
          <a:p>
            <a:r>
              <a:rPr lang="en-US" sz="4400" dirty="0" err="1" smtClean="0">
                <a:solidFill>
                  <a:srgbClr val="7030A0"/>
                </a:solidFill>
                <a:latin typeface="Shivaji01" pitchFamily="2" charset="0"/>
              </a:rPr>
              <a:t>saMt</a:t>
            </a:r>
            <a:r>
              <a:rPr lang="en-US" sz="4400" dirty="0" smtClean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4400" dirty="0" err="1">
                <a:solidFill>
                  <a:srgbClr val="7030A0"/>
                </a:solidFill>
                <a:latin typeface="Shivaji01" pitchFamily="2" charset="0"/>
              </a:rPr>
              <a:t>gaaora</a:t>
            </a:r>
            <a:r>
              <a:rPr lang="en-US" sz="44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4400" dirty="0" err="1">
                <a:solidFill>
                  <a:srgbClr val="7030A0"/>
                </a:solidFill>
                <a:latin typeface="Shivaji01" pitchFamily="2" charset="0"/>
              </a:rPr>
              <a:t>kuMBaarÊ</a:t>
            </a:r>
            <a:r>
              <a:rPr lang="en-US" sz="44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4400" dirty="0" err="1">
                <a:solidFill>
                  <a:srgbClr val="7030A0"/>
                </a:solidFill>
                <a:latin typeface="Shivaji01" pitchFamily="2" charset="0"/>
              </a:rPr>
              <a:t>saMt</a:t>
            </a:r>
            <a:r>
              <a:rPr lang="en-US" sz="44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4400" dirty="0" err="1">
                <a:solidFill>
                  <a:srgbClr val="7030A0"/>
                </a:solidFill>
                <a:latin typeface="Shivaji01" pitchFamily="2" charset="0"/>
              </a:rPr>
              <a:t>saavata</a:t>
            </a:r>
            <a:r>
              <a:rPr lang="en-US" sz="44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4400" dirty="0" err="1">
                <a:solidFill>
                  <a:srgbClr val="7030A0"/>
                </a:solidFill>
                <a:latin typeface="Shivaji01" pitchFamily="2" charset="0"/>
              </a:rPr>
              <a:t>maaLIÊ</a:t>
            </a:r>
            <a:r>
              <a:rPr lang="en-US" sz="44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4400" dirty="0" err="1">
                <a:solidFill>
                  <a:srgbClr val="7030A0"/>
                </a:solidFill>
                <a:latin typeface="Shivaji01" pitchFamily="2" charset="0"/>
              </a:rPr>
              <a:t>saMt</a:t>
            </a:r>
            <a:r>
              <a:rPr lang="en-US" sz="44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4400" dirty="0" err="1">
                <a:solidFill>
                  <a:srgbClr val="7030A0"/>
                </a:solidFill>
                <a:latin typeface="Shivaji01" pitchFamily="2" charset="0"/>
              </a:rPr>
              <a:t>narhrI</a:t>
            </a:r>
            <a:r>
              <a:rPr lang="en-US" sz="44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4400" dirty="0" err="1">
                <a:solidFill>
                  <a:srgbClr val="7030A0"/>
                </a:solidFill>
                <a:latin typeface="Shivaji01" pitchFamily="2" charset="0"/>
              </a:rPr>
              <a:t>saaonaarÊ</a:t>
            </a:r>
            <a:r>
              <a:rPr lang="en-US" sz="44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endParaRPr lang="en-US" sz="4400" dirty="0" smtClean="0">
              <a:solidFill>
                <a:srgbClr val="7030A0"/>
              </a:solidFill>
              <a:latin typeface="Shivaji01" pitchFamily="2" charset="0"/>
            </a:endParaRPr>
          </a:p>
          <a:p>
            <a:r>
              <a:rPr lang="en-US" sz="4400" dirty="0" err="1" smtClean="0">
                <a:solidFill>
                  <a:srgbClr val="7030A0"/>
                </a:solidFill>
                <a:latin typeface="Shivaji01" pitchFamily="2" charset="0"/>
              </a:rPr>
              <a:t>saMt</a:t>
            </a:r>
            <a:r>
              <a:rPr lang="en-US" sz="4400" dirty="0" smtClean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4400" dirty="0" err="1">
                <a:solidFill>
                  <a:srgbClr val="7030A0"/>
                </a:solidFill>
                <a:latin typeface="Shivaji01" pitchFamily="2" charset="0"/>
              </a:rPr>
              <a:t>caaoKamaoLaÊ</a:t>
            </a:r>
            <a:r>
              <a:rPr lang="en-US" sz="44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4400" dirty="0" err="1">
                <a:solidFill>
                  <a:srgbClr val="7030A0"/>
                </a:solidFill>
                <a:latin typeface="Shivaji01" pitchFamily="2" charset="0"/>
              </a:rPr>
              <a:t>saMt</a:t>
            </a:r>
            <a:r>
              <a:rPr lang="en-US" sz="44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4400" dirty="0" err="1" smtClean="0">
                <a:solidFill>
                  <a:srgbClr val="7030A0"/>
                </a:solidFill>
                <a:latin typeface="Shivaji01" pitchFamily="2" charset="0"/>
              </a:rPr>
              <a:t>kma-maoLaÊsaMt</a:t>
            </a:r>
            <a:r>
              <a:rPr lang="en-US" sz="4400" dirty="0" smtClean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4400" dirty="0" err="1">
                <a:solidFill>
                  <a:srgbClr val="7030A0"/>
                </a:solidFill>
                <a:latin typeface="Shivaji01" pitchFamily="2" charset="0"/>
              </a:rPr>
              <a:t>janaabaa</a:t>
            </a:r>
            <a:r>
              <a:rPr lang="en-US" sz="4400" dirty="0">
                <a:solidFill>
                  <a:srgbClr val="7030A0"/>
                </a:solidFill>
                <a:latin typeface="Shivaji01" pitchFamily="2" charset="0"/>
              </a:rPr>
              <a:t>[-Ê </a:t>
            </a:r>
            <a:r>
              <a:rPr lang="en-US" sz="4400" dirty="0" err="1">
                <a:solidFill>
                  <a:srgbClr val="7030A0"/>
                </a:solidFill>
                <a:latin typeface="Shivaji01" pitchFamily="2" charset="0"/>
              </a:rPr>
              <a:t>saMt</a:t>
            </a:r>
            <a:r>
              <a:rPr lang="en-US" sz="44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4400" dirty="0" err="1" smtClean="0">
                <a:solidFill>
                  <a:srgbClr val="7030A0"/>
                </a:solidFill>
                <a:latin typeface="Shivaji01" pitchFamily="2" charset="0"/>
              </a:rPr>
              <a:t>kanhopa~a</a:t>
            </a:r>
            <a:endParaRPr lang="en-IN" sz="4400" dirty="0">
              <a:solidFill>
                <a:srgbClr val="7030A0"/>
              </a:solidFill>
              <a:latin typeface="Shivaji01" pitchFamily="2" charset="0"/>
            </a:endParaRPr>
          </a:p>
          <a:p>
            <a:endParaRPr lang="en-IN" sz="4800" dirty="0">
              <a:solidFill>
                <a:srgbClr val="FF0000"/>
              </a:solidFill>
              <a:latin typeface="Shivaji01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00298" y="2071678"/>
            <a:ext cx="431720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1500" b="1" dirty="0" err="1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Qanyavaad</a:t>
            </a:r>
            <a:r>
              <a:rPr lang="en-US" sz="115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…</a:t>
            </a:r>
            <a:endParaRPr lang="en-US" sz="115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139</TotalTime>
  <Words>226</Words>
  <Application>Microsoft Office PowerPoint</Application>
  <PresentationFormat>On-screen Show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Metro</vt:lpstr>
      <vt:lpstr>Aspect</vt:lpstr>
      <vt:lpstr>Concourse</vt:lpstr>
      <vt:lpstr>Flow</vt:lpstr>
      <vt:lpstr>Urban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Administrator</cp:lastModifiedBy>
  <cp:revision>22</cp:revision>
  <dcterms:created xsi:type="dcterms:W3CDTF">2018-07-30T04:57:09Z</dcterms:created>
  <dcterms:modified xsi:type="dcterms:W3CDTF">2018-08-07T07:44:35Z</dcterms:modified>
</cp:coreProperties>
</file>