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56" r:id="rId4"/>
    <p:sldMasterId id="2147483804" r:id="rId5"/>
  </p:sldMasterIdLst>
  <p:sldIdLst>
    <p:sldId id="258" r:id="rId6"/>
    <p:sldId id="259" r:id="rId7"/>
    <p:sldId id="260" r:id="rId8"/>
    <p:sldId id="261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8/7/2018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357166"/>
            <a:ext cx="5072349" cy="62170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SauBa</a:t>
            </a:r>
            <a:r>
              <a:rPr lang="en-US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p`Baat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000372"/>
            <a:ext cx="7994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P`aa.prmaoSvar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isad`ama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hTkr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³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M.A. Net </a:t>
            </a:r>
            <a:r>
              <a:rPr lang="en-US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Net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´</a:t>
            </a:r>
          </a:p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sahyaaogaI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p`aQyaapk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marazI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ivaBaaga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.</a:t>
            </a:r>
          </a:p>
          <a:p>
            <a:pPr algn="ctr"/>
            <a:endParaRPr lang="en-US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/>
            <a:endParaRPr lang="en-US" sz="28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571480"/>
            <a:ext cx="722826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}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laI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mahaivaValaya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¸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vaDaLa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</a:t>
            </a:r>
          </a:p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ta.].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saaolaapUr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ija.saaolaapUr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58764" y="224178"/>
            <a:ext cx="29626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48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baI.e.Baaga</a:t>
            </a:r>
            <a:r>
              <a:rPr lang="en-US" sz="48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48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¹3</a:t>
            </a:r>
            <a:endParaRPr lang="en-US" sz="4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21434" y="224177"/>
            <a:ext cx="21178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³</a:t>
            </a:r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sa~ </a:t>
            </a:r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5 </a:t>
            </a:r>
            <a:r>
              <a:rPr lang="en-US" sz="4800" b="1" cap="none" spc="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vao</a:t>
            </a:r>
            <a:r>
              <a:rPr lang="en-US" sz="4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</a:t>
            </a:r>
            <a:endParaRPr lang="en-US" sz="4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09350" y="908720"/>
            <a:ext cx="495520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BaaYaaiva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&amp;ana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vyaakrNa</a:t>
            </a:r>
            <a:endParaRPr lang="en-US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039750" y="1924383"/>
            <a:ext cx="10280378" cy="47705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latin typeface="Shivaji01" pitchFamily="2" charset="0"/>
              </a:rPr>
              <a:t>       ]</a:t>
            </a:r>
            <a:r>
              <a:rPr lang="en-US" sz="4400" b="1" dirty="0" err="1">
                <a:latin typeface="Shivaji01" pitchFamily="2" charset="0"/>
              </a:rPr>
              <a:t>i</a:t>
            </a:r>
            <a:r>
              <a:rPr lang="en-US" sz="4400" b="1" dirty="0">
                <a:latin typeface="Shivaji01" pitchFamily="2" charset="0"/>
              </a:rPr>
              <a:t>-_</a:t>
            </a:r>
            <a:r>
              <a:rPr lang="en-US" sz="4400" b="1" dirty="0" err="1">
                <a:latin typeface="Shivaji01" pitchFamily="2" charset="0"/>
              </a:rPr>
              <a:t>YToÁ</a:t>
            </a:r>
            <a:r>
              <a:rPr lang="en-US" sz="4400" b="1" dirty="0">
                <a:latin typeface="Shivaji01" pitchFamily="2" charset="0"/>
              </a:rPr>
              <a:t> </a:t>
            </a:r>
            <a:endParaRPr lang="en-IN" sz="4400" dirty="0">
              <a:latin typeface="Shivaji01" pitchFamily="2" charset="0"/>
            </a:endParaRPr>
          </a:p>
          <a:p>
            <a:r>
              <a:rPr lang="en-US" sz="4400" dirty="0">
                <a:latin typeface="Shivaji01" pitchFamily="2" charset="0"/>
              </a:rPr>
              <a:t>       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1.maanavaI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jaIvanaatIla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BaaYaocao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sva$p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va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mah%va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samajaavaUna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saaMgaNao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.</a:t>
            </a:r>
            <a:endParaRPr lang="en-IN" sz="4000" dirty="0">
              <a:solidFill>
                <a:srgbClr val="002060"/>
              </a:solidFill>
              <a:latin typeface="Shivaji01" pitchFamily="2" charset="0"/>
            </a:endParaRPr>
          </a:p>
          <a:p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      2.ivaVaqyaa-MmaQyao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BaaYaaivaYayak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vaO&amp;ainak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dRiYTkaona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ivakisat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Shivaji01" pitchFamily="2" charset="0"/>
              </a:rPr>
              <a:t>krNao</a:t>
            </a:r>
            <a:r>
              <a:rPr lang="en-US" sz="4000" dirty="0">
                <a:solidFill>
                  <a:srgbClr val="002060"/>
                </a:solidFill>
                <a:latin typeface="Shivaji01" pitchFamily="2" charset="0"/>
              </a:rPr>
              <a:t>.</a:t>
            </a:r>
            <a:endParaRPr lang="en-IN" sz="4000" dirty="0">
              <a:solidFill>
                <a:srgbClr val="00206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      3.BaaiYak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saMp`oYaNaacaa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pircaya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k$na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doNao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.</a:t>
            </a:r>
            <a:endParaRPr lang="en-IN" sz="4400" dirty="0">
              <a:solidFill>
                <a:srgbClr val="00206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      4.BaaYaa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pirvat-naacao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sva$p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spYT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krNao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.</a:t>
            </a:r>
            <a:endParaRPr lang="en-IN" sz="4400" dirty="0">
              <a:solidFill>
                <a:srgbClr val="002060"/>
              </a:solidFill>
              <a:latin typeface="Shivaji01" pitchFamily="2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      5.marazI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BaaYaocyaa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vyaakrNaacao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sva$p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samajaavaUna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Shivaji01" pitchFamily="2" charset="0"/>
              </a:rPr>
              <a:t>saaMgaNao</a:t>
            </a:r>
            <a:r>
              <a:rPr lang="en-US" sz="4400" dirty="0">
                <a:solidFill>
                  <a:srgbClr val="002060"/>
                </a:solidFill>
                <a:latin typeface="Shivaji01" pitchFamily="2" charset="0"/>
              </a:rPr>
              <a:t>.</a:t>
            </a:r>
            <a:endParaRPr lang="en-IN" sz="4400" dirty="0">
              <a:solidFill>
                <a:srgbClr val="002060"/>
              </a:solidFill>
              <a:latin typeface="Shivaji01" pitchFamily="2" charset="0"/>
            </a:endParaRPr>
          </a:p>
          <a:p>
            <a:pPr algn="ctr"/>
            <a:endParaRPr lang="en-US" sz="4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4722" y="214290"/>
            <a:ext cx="7880684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latin typeface="Shivaji01" pitchFamily="2" charset="0"/>
              </a:rPr>
              <a:t>    </a:t>
            </a:r>
            <a:r>
              <a:rPr lang="en-US" sz="5400" b="1" dirty="0" err="1" smtClean="0">
                <a:solidFill>
                  <a:srgbClr val="FF0000"/>
                </a:solidFill>
                <a:latin typeface="Shivaji01" pitchFamily="2" charset="0"/>
              </a:rPr>
              <a:t>p`krNa</a:t>
            </a:r>
            <a:r>
              <a:rPr lang="en-US" sz="5400" b="1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pihlao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BaaYaocao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sva$p</a:t>
            </a:r>
            <a:endParaRPr lang="en-IN" sz="54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5400" b="1" dirty="0">
                <a:latin typeface="Shivaji01" pitchFamily="2" charset="0"/>
              </a:rPr>
              <a:t>   </a:t>
            </a:r>
            <a:endParaRPr lang="en-US" sz="5400" b="1" dirty="0" smtClean="0">
              <a:latin typeface="Shivaji01" pitchFamily="2" charset="0"/>
            </a:endParaRPr>
          </a:p>
          <a:p>
            <a:r>
              <a:rPr lang="en-US" sz="5400" b="1" dirty="0">
                <a:latin typeface="Shivaji01" pitchFamily="2" charset="0"/>
              </a:rPr>
              <a:t> </a:t>
            </a:r>
            <a:r>
              <a:rPr lang="en-US" sz="5400" b="1" dirty="0" smtClean="0">
                <a:latin typeface="Shivaji01" pitchFamily="2" charset="0"/>
              </a:rPr>
              <a:t>  </a:t>
            </a:r>
            <a:r>
              <a:rPr lang="en-US" sz="5400" dirty="0" err="1" smtClean="0">
                <a:solidFill>
                  <a:srgbClr val="7030A0"/>
                </a:solidFill>
                <a:latin typeface="Shivaji01" pitchFamily="2" charset="0"/>
              </a:rPr>
              <a:t>BaaYaa</a:t>
            </a:r>
            <a:r>
              <a:rPr lang="en-US" sz="5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Á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Sabdaqa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-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vyaa#yaa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en-IN" sz="5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 </a:t>
            </a:r>
            <a:r>
              <a:rPr lang="en-US" sz="5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BaaYaocao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GaTk¹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QvanaIÊ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SabdÊ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vaa@yaÊ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Aqa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-</a:t>
            </a:r>
            <a:endParaRPr lang="en-IN" sz="5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  </a:t>
            </a:r>
            <a:r>
              <a:rPr lang="en-US" sz="5400" dirty="0" err="1" smtClean="0">
                <a:solidFill>
                  <a:srgbClr val="7030A0"/>
                </a:solidFill>
                <a:latin typeface="Shivaji01" pitchFamily="2" charset="0"/>
              </a:rPr>
              <a:t>BaaiYak</a:t>
            </a:r>
            <a:r>
              <a:rPr lang="en-US" sz="5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BaaYao%tr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saMp`oYaNa</a:t>
            </a:r>
            <a:endParaRPr lang="en-IN" sz="5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  </a:t>
            </a:r>
            <a:r>
              <a:rPr lang="en-US" sz="5400" dirty="0" err="1" smtClean="0">
                <a:solidFill>
                  <a:srgbClr val="7030A0"/>
                </a:solidFill>
                <a:latin typeface="Shivaji01" pitchFamily="2" charset="0"/>
              </a:rPr>
              <a:t>BaaYaocaI</a:t>
            </a:r>
            <a:r>
              <a:rPr lang="en-US" sz="5400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vaOiSaYTo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va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dirty="0" err="1">
                <a:solidFill>
                  <a:srgbClr val="7030A0"/>
                </a:solidFill>
                <a:latin typeface="Shivaji01" pitchFamily="2" charset="0"/>
              </a:rPr>
              <a:t>kayao</a:t>
            </a:r>
            <a:r>
              <a:rPr lang="en-US" sz="5400" dirty="0">
                <a:solidFill>
                  <a:srgbClr val="7030A0"/>
                </a:solidFill>
                <a:latin typeface="Shivaji01" pitchFamily="2" charset="0"/>
              </a:rPr>
              <a:t>-</a:t>
            </a:r>
            <a:endParaRPr lang="en-IN" sz="5400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0110" y="1700808"/>
            <a:ext cx="3417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cap="none" spc="0" dirty="0" smtClean="0">
                <a:ln w="11430"/>
                <a:solidFill>
                  <a:srgbClr val="FF000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FF0000"/>
              </a:solidFill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4154" y="2271557"/>
            <a:ext cx="3417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53637" y="3043866"/>
            <a:ext cx="3129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endParaRPr lang="en-US" sz="40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73534" y="3717032"/>
            <a:ext cx="3273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4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63013" y="4486473"/>
            <a:ext cx="3129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none" spc="0" dirty="0" smtClean="0">
                <a:ln w="11430"/>
                <a:solidFill>
                  <a:srgbClr val="7030A0"/>
                </a:solidFill>
                <a:latin typeface="Shivaji01"/>
              </a:rPr>
              <a:t> </a:t>
            </a:r>
            <a:endParaRPr lang="en-US" sz="4800" cap="none" spc="0" dirty="0">
              <a:ln w="11430"/>
              <a:solidFill>
                <a:srgbClr val="7030A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771" y="375403"/>
            <a:ext cx="8273419" cy="38164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latin typeface="Shivaji01" pitchFamily="2" charset="0"/>
              </a:rPr>
              <a:t>        </a:t>
            </a:r>
            <a:r>
              <a:rPr lang="en-US" sz="5400" b="1" dirty="0" err="1" smtClean="0">
                <a:solidFill>
                  <a:srgbClr val="7030A0"/>
                </a:solidFill>
                <a:latin typeface="Shivaji01" pitchFamily="2" charset="0"/>
              </a:rPr>
              <a:t>p`krNa</a:t>
            </a:r>
            <a:r>
              <a:rPr lang="en-US" sz="54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dusaro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eoithaisak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7030A0"/>
                </a:solidFill>
                <a:latin typeface="Shivaji01" pitchFamily="2" charset="0"/>
              </a:rPr>
              <a:t>BaaYaaSaas</a:t>
            </a:r>
            <a:r>
              <a:rPr lang="en-US" sz="5400" b="1" dirty="0">
                <a:solidFill>
                  <a:srgbClr val="7030A0"/>
                </a:solidFill>
                <a:latin typeface="Shivaji01" pitchFamily="2" charset="0"/>
              </a:rPr>
              <a:t>~</a:t>
            </a:r>
            <a:endParaRPr lang="en-IN" sz="4400" dirty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4400" b="1" dirty="0">
                <a:latin typeface="Shivaji01" pitchFamily="2" charset="0"/>
              </a:rPr>
              <a:t>          </a:t>
            </a:r>
            <a:endParaRPr lang="en-US" sz="4400" b="1" dirty="0" smtClean="0">
              <a:latin typeface="Shivaji01" pitchFamily="2" charset="0"/>
            </a:endParaRPr>
          </a:p>
          <a:p>
            <a:r>
              <a:rPr lang="en-US" sz="4400" b="1" dirty="0">
                <a:latin typeface="Shivaji01" pitchFamily="2" charset="0"/>
              </a:rPr>
              <a:t> </a:t>
            </a:r>
            <a:r>
              <a:rPr lang="en-US" sz="4400" b="1" dirty="0" smtClean="0">
                <a:latin typeface="Shivaji01" pitchFamily="2" charset="0"/>
              </a:rPr>
              <a:t>         </a:t>
            </a:r>
            <a:r>
              <a:rPr lang="en-US" sz="4800" dirty="0" err="1" smtClean="0">
                <a:solidFill>
                  <a:srgbClr val="FF0000"/>
                </a:solidFill>
                <a:latin typeface="Shivaji01" pitchFamily="2" charset="0"/>
              </a:rPr>
              <a:t>eoithaisak</a:t>
            </a:r>
            <a:r>
              <a:rPr lang="en-US" sz="48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Shivaji01" pitchFamily="2" charset="0"/>
              </a:rPr>
              <a:t>BaaYaaSaas~acao</a:t>
            </a:r>
            <a:r>
              <a:rPr lang="en-US" sz="4800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Shivaji01" pitchFamily="2" charset="0"/>
              </a:rPr>
              <a:t>sva$p</a:t>
            </a:r>
            <a:endParaRPr lang="en-IN" sz="48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4800" dirty="0">
                <a:solidFill>
                  <a:srgbClr val="FF0000"/>
                </a:solidFill>
                <a:latin typeface="Shivaji01" pitchFamily="2" charset="0"/>
              </a:rPr>
              <a:t>          AMtva-tu-L¹baihva-tu-L </a:t>
            </a:r>
            <a:r>
              <a:rPr lang="en-US" sz="4800" dirty="0" err="1">
                <a:solidFill>
                  <a:srgbClr val="FF0000"/>
                </a:solidFill>
                <a:latin typeface="Shivaji01" pitchFamily="2" charset="0"/>
              </a:rPr>
              <a:t>isaQdaMt</a:t>
            </a:r>
            <a:endParaRPr lang="en-IN" sz="48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4800" dirty="0">
                <a:solidFill>
                  <a:srgbClr val="FF0000"/>
                </a:solidFill>
                <a:latin typeface="Shivaji01" pitchFamily="2" charset="0"/>
              </a:rPr>
              <a:t>          </a:t>
            </a:r>
            <a:r>
              <a:rPr lang="en-US" sz="4800" dirty="0" err="1">
                <a:solidFill>
                  <a:srgbClr val="FF0000"/>
                </a:solidFill>
                <a:latin typeface="Shivaji01" pitchFamily="2" charset="0"/>
              </a:rPr>
              <a:t>marazIcaI</a:t>
            </a:r>
            <a:r>
              <a:rPr lang="en-US" sz="4800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Shivaji01" pitchFamily="2" charset="0"/>
              </a:rPr>
              <a:t>pUva-pIizka</a:t>
            </a:r>
            <a:r>
              <a:rPr lang="en-US" sz="4800" dirty="0">
                <a:solidFill>
                  <a:srgbClr val="FF0000"/>
                </a:solidFill>
                <a:latin typeface="Shivaji01" pitchFamily="2" charset="0"/>
              </a:rPr>
              <a:t> </a:t>
            </a:r>
            <a:endParaRPr lang="en-IN" sz="4800" dirty="0"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620688"/>
            <a:ext cx="9135834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p`krNa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itsaro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BaaiYak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pirvat-na</a:t>
            </a:r>
            <a:endParaRPr lang="en-IN" sz="54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5400" b="1" dirty="0">
                <a:latin typeface="Shivaji01" pitchFamily="2" charset="0"/>
              </a:rPr>
              <a:t> </a:t>
            </a:r>
            <a:r>
              <a:rPr lang="en-US" sz="5400" dirty="0">
                <a:latin typeface="Shivaji01" pitchFamily="2" charset="0"/>
              </a:rPr>
              <a:t>         </a:t>
            </a:r>
            <a:r>
              <a:rPr lang="en-US" sz="5400" dirty="0" err="1">
                <a:latin typeface="Shivaji01" pitchFamily="2" charset="0"/>
              </a:rPr>
              <a:t>QvanaI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pirvat-na</a:t>
            </a:r>
            <a:r>
              <a:rPr lang="en-US" sz="5400" dirty="0">
                <a:latin typeface="Shivaji01" pitchFamily="2" charset="0"/>
              </a:rPr>
              <a:t> Á </a:t>
            </a:r>
            <a:r>
              <a:rPr lang="en-US" sz="5400" dirty="0" err="1">
                <a:latin typeface="Shivaji01" pitchFamily="2" charset="0"/>
              </a:rPr>
              <a:t>karNao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va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p`kar</a:t>
            </a:r>
            <a:endParaRPr lang="en-IN" sz="5400" dirty="0">
              <a:latin typeface="Shivaji01" pitchFamily="2" charset="0"/>
            </a:endParaRPr>
          </a:p>
          <a:p>
            <a:r>
              <a:rPr lang="en-US" sz="5400" dirty="0">
                <a:latin typeface="Shivaji01" pitchFamily="2" charset="0"/>
              </a:rPr>
              <a:t>          </a:t>
            </a:r>
            <a:r>
              <a:rPr lang="en-US" sz="5400" dirty="0" err="1">
                <a:latin typeface="Shivaji01" pitchFamily="2" charset="0"/>
              </a:rPr>
              <a:t>Aqa</a:t>
            </a:r>
            <a:r>
              <a:rPr lang="en-US" sz="5400" dirty="0">
                <a:latin typeface="Shivaji01" pitchFamily="2" charset="0"/>
              </a:rPr>
              <a:t>- </a:t>
            </a:r>
            <a:r>
              <a:rPr lang="en-US" sz="5400" dirty="0" err="1">
                <a:latin typeface="Shivaji01" pitchFamily="2" charset="0"/>
              </a:rPr>
              <a:t>pirvat-na</a:t>
            </a:r>
            <a:r>
              <a:rPr lang="en-US" sz="5400" dirty="0">
                <a:latin typeface="Shivaji01" pitchFamily="2" charset="0"/>
              </a:rPr>
              <a:t> Á </a:t>
            </a:r>
            <a:r>
              <a:rPr lang="en-US" sz="5400" dirty="0" err="1">
                <a:latin typeface="Shivaji01" pitchFamily="2" charset="0"/>
              </a:rPr>
              <a:t>karNao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va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p`kar</a:t>
            </a:r>
            <a:endParaRPr lang="en-IN" sz="5400" dirty="0">
              <a:latin typeface="Shivaji01" pitchFamily="2" charset="0"/>
            </a:endParaRPr>
          </a:p>
          <a:p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p`krNa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caaOqao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¹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marazIcao</a:t>
            </a:r>
            <a:r>
              <a:rPr lang="en-US" sz="5400" b="1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Shivaji01" pitchFamily="2" charset="0"/>
              </a:rPr>
              <a:t>vyaakrNa</a:t>
            </a:r>
            <a:endParaRPr lang="en-IN" sz="5400" dirty="0">
              <a:solidFill>
                <a:srgbClr val="FF0000"/>
              </a:solidFill>
              <a:latin typeface="Shivaji01" pitchFamily="2" charset="0"/>
            </a:endParaRPr>
          </a:p>
          <a:p>
            <a:r>
              <a:rPr lang="en-US" sz="5400" dirty="0">
                <a:latin typeface="Shivaji01" pitchFamily="2" charset="0"/>
              </a:rPr>
              <a:t>           </a:t>
            </a:r>
            <a:r>
              <a:rPr lang="en-US" sz="5400" dirty="0" err="1">
                <a:latin typeface="Shivaji01" pitchFamily="2" charset="0"/>
              </a:rPr>
              <a:t>vaNa-maalaa</a:t>
            </a:r>
            <a:r>
              <a:rPr lang="en-US" sz="5400" dirty="0">
                <a:latin typeface="Shivaji01" pitchFamily="2" charset="0"/>
              </a:rPr>
              <a:t> ³svarÊ </a:t>
            </a:r>
            <a:r>
              <a:rPr lang="en-US" sz="5400" dirty="0" err="1">
                <a:latin typeface="Shivaji01" pitchFamily="2" charset="0"/>
              </a:rPr>
              <a:t>svaradIÊ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vyaMjanao</a:t>
            </a:r>
            <a:r>
              <a:rPr lang="en-US" sz="5400" dirty="0">
                <a:latin typeface="Shivaji01" pitchFamily="2" charset="0"/>
              </a:rPr>
              <a:t>´</a:t>
            </a:r>
            <a:endParaRPr lang="en-IN" sz="5400" dirty="0">
              <a:latin typeface="Shivaji01" pitchFamily="2" charset="0"/>
            </a:endParaRPr>
          </a:p>
          <a:p>
            <a:r>
              <a:rPr lang="en-US" sz="5400" dirty="0">
                <a:latin typeface="Shivaji01" pitchFamily="2" charset="0"/>
              </a:rPr>
              <a:t>           </a:t>
            </a:r>
            <a:r>
              <a:rPr lang="en-US" sz="5400" dirty="0" err="1">
                <a:latin typeface="Shivaji01" pitchFamily="2" charset="0"/>
              </a:rPr>
              <a:t>SabdaMcao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p`kar</a:t>
            </a:r>
            <a:r>
              <a:rPr lang="en-US" sz="5400" dirty="0">
                <a:latin typeface="Shivaji01" pitchFamily="2" charset="0"/>
              </a:rPr>
              <a:t> ³ivakarI </a:t>
            </a:r>
            <a:r>
              <a:rPr lang="en-US" sz="5400" dirty="0" err="1">
                <a:latin typeface="Shivaji01" pitchFamily="2" charset="0"/>
              </a:rPr>
              <a:t>va</a:t>
            </a:r>
            <a:r>
              <a:rPr lang="en-US" sz="5400" dirty="0">
                <a:latin typeface="Shivaji01" pitchFamily="2" charset="0"/>
              </a:rPr>
              <a:t> </a:t>
            </a:r>
            <a:r>
              <a:rPr lang="en-US" sz="5400" dirty="0" err="1">
                <a:latin typeface="Shivaji01" pitchFamily="2" charset="0"/>
              </a:rPr>
              <a:t>AivakarI</a:t>
            </a:r>
            <a:r>
              <a:rPr lang="en-US" sz="5400" dirty="0">
                <a:latin typeface="Shivaji01" pitchFamily="2" charset="0"/>
              </a:rPr>
              <a:t>´</a:t>
            </a:r>
            <a:endParaRPr lang="en-IN" sz="5400" dirty="0">
              <a:latin typeface="Shivaji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0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0298" y="2071678"/>
            <a:ext cx="431720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Qanyavaad</a:t>
            </a:r>
            <a:r>
              <a:rPr lang="en-US" sz="11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…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129</TotalTime>
  <Words>173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Metro</vt:lpstr>
      <vt:lpstr>Aspect</vt:lpstr>
      <vt:lpstr>Concourse</vt:lpstr>
      <vt:lpstr>Flow</vt:lpstr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18</cp:revision>
  <dcterms:created xsi:type="dcterms:W3CDTF">2018-07-30T04:57:09Z</dcterms:created>
  <dcterms:modified xsi:type="dcterms:W3CDTF">2018-08-07T07:31:57Z</dcterms:modified>
</cp:coreProperties>
</file>