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9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6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3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6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1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7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4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CF0A9-C9EE-4CD9-8A0A-DC6BEE3FD5E9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BA38-5CD4-4496-90BC-AFB82CD4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9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7078" y="1167300"/>
            <a:ext cx="683552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mr-IN" sz="4400" b="1" dirty="0" smtClean="0"/>
          </a:p>
          <a:p>
            <a:pPr algn="ctr"/>
            <a:r>
              <a:rPr lang="mr-IN" sz="3200" b="1" dirty="0" smtClean="0"/>
              <a:t>बी.ए. भाग २, </a:t>
            </a:r>
          </a:p>
          <a:p>
            <a:pPr algn="ctr"/>
            <a:r>
              <a:rPr lang="mr-IN" sz="3200" b="1" dirty="0" smtClean="0"/>
              <a:t>विषय :- इतिहास </a:t>
            </a:r>
          </a:p>
          <a:p>
            <a:pPr algn="ctr"/>
            <a:r>
              <a:rPr lang="mr-IN" sz="3200" b="1" dirty="0" smtClean="0"/>
              <a:t>पेपर क्रं. ४ आधुनिक भारताचा इतिहास </a:t>
            </a:r>
          </a:p>
          <a:p>
            <a:pPr algn="ctr"/>
            <a:r>
              <a:rPr lang="mr-IN" sz="3200" b="1" dirty="0" smtClean="0"/>
              <a:t>सेमिनार </a:t>
            </a:r>
          </a:p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“१८५७ चा उठाव”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3729" y="5793547"/>
            <a:ext cx="37120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r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प्रा. विकास विलासराव शिंदे</a:t>
            </a:r>
          </a:p>
          <a:p>
            <a:pPr algn="ctr"/>
            <a:r>
              <a:rPr lang="mr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इतिहास विभाग   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72072"/>
            <a:ext cx="8305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माऊली महाविद्यालय, वडाळा.</a:t>
            </a:r>
          </a:p>
          <a:p>
            <a:pPr algn="ctr"/>
            <a:r>
              <a:rPr lang="mr-IN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ता. उ. सोलापूर जि. सोलापूर.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bg2"/>
            </a:gs>
            <a:gs pos="100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0"/>
            <a:ext cx="2912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b="1" dirty="0" smtClean="0"/>
              <a:t>१८५७ च्या उठावाची कारणे :-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23761"/>
            <a:ext cx="4156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प्रास्ताविक :- भारतातील प्रादेशिक उठाव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endParaRPr lang="mr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885426"/>
            <a:ext cx="70150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b="1" dirty="0" smtClean="0"/>
              <a:t>अ) राजकीय कारणे :- </a:t>
            </a:r>
          </a:p>
          <a:p>
            <a:endParaRPr lang="mr-IN" dirty="0" smtClean="0"/>
          </a:p>
          <a:p>
            <a:r>
              <a:rPr lang="mr-IN" dirty="0" smtClean="0"/>
              <a:t>	   १) ब्रिटीशांचे साम्राज्यवादी धोरण :-</a:t>
            </a:r>
          </a:p>
          <a:p>
            <a:r>
              <a:rPr lang="mr-IN" dirty="0" smtClean="0"/>
              <a:t>	   २) तैनाती फौजेचे दुष्परिणाम :- लॉर्ड वेलस्ली </a:t>
            </a:r>
          </a:p>
          <a:p>
            <a:r>
              <a:rPr lang="mr-IN" dirty="0" smtClean="0"/>
              <a:t>	   ३) संस्थानाचे विलीनीकरण :- लॉर्ड डलहौसी, सातारा, झांसी</a:t>
            </a:r>
          </a:p>
          <a:p>
            <a:r>
              <a:rPr lang="mr-IN" dirty="0" smtClean="0"/>
              <a:t>	   ४) पदव्या, पेन्शन व इनामेरद्द :- पेशवा, ८ लाख नानासाहेब</a:t>
            </a:r>
          </a:p>
          <a:p>
            <a:endParaRPr lang="mr-IN" dirty="0" smtClean="0"/>
          </a:p>
          <a:p>
            <a:r>
              <a:rPr lang="mr-IN" dirty="0" smtClean="0"/>
              <a:t>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667000"/>
            <a:ext cx="526137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b="1" dirty="0" smtClean="0"/>
              <a:t>ब) सामाजिक कारणे :-</a:t>
            </a:r>
          </a:p>
          <a:p>
            <a:endParaRPr lang="mr-IN" dirty="0" smtClean="0"/>
          </a:p>
          <a:p>
            <a:r>
              <a:rPr lang="mr-IN" dirty="0" smtClean="0"/>
              <a:t>	   १) भारतीयांना अपमानास्पद वागणूक :- </a:t>
            </a:r>
          </a:p>
          <a:p>
            <a:r>
              <a:rPr lang="mr-IN" dirty="0" smtClean="0"/>
              <a:t>	   २) सामाजिक चालीरीतीमध्ये हस्तक्षेप :-</a:t>
            </a:r>
          </a:p>
          <a:p>
            <a:r>
              <a:rPr lang="mr-IN" dirty="0" smtClean="0"/>
              <a:t>	   ३) वांशिक भेदभाव :-</a:t>
            </a:r>
          </a:p>
          <a:p>
            <a:r>
              <a:rPr lang="mr-IN" dirty="0" smtClean="0"/>
              <a:t>	   ४) जातीभेद रद्द करणारा कायदा :-</a:t>
            </a:r>
          </a:p>
          <a:p>
            <a:r>
              <a:rPr lang="mr-IN" dirty="0" smtClean="0"/>
              <a:t>	   ५) हिंदी शिपायांना परदेशात पाठवले :-</a:t>
            </a:r>
          </a:p>
          <a:p>
            <a:endParaRPr lang="mr-IN" dirty="0" smtClean="0"/>
          </a:p>
          <a:p>
            <a:r>
              <a:rPr lang="mr-IN" dirty="0" smtClean="0"/>
              <a:t>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4837561"/>
            <a:ext cx="43284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b="1" dirty="0" smtClean="0"/>
              <a:t>क) धार्मिक कारणे :- </a:t>
            </a:r>
          </a:p>
          <a:p>
            <a:endParaRPr lang="mr-IN" dirty="0" smtClean="0"/>
          </a:p>
          <a:p>
            <a:r>
              <a:rPr lang="mr-IN" dirty="0" smtClean="0"/>
              <a:t>	   १) हिंदू धर्मावर धार्मिक संकट </a:t>
            </a:r>
          </a:p>
          <a:p>
            <a:r>
              <a:rPr lang="mr-IN" dirty="0" smtClean="0"/>
              <a:t>	   २) ख्रिश्चन धर्माचा प्रसार </a:t>
            </a:r>
          </a:p>
          <a:p>
            <a:r>
              <a:rPr lang="mr-IN" dirty="0" smtClean="0"/>
              <a:t>	   ३) संस्कृतीवर संकट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0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49343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ड) आर्थिक कारणे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१) भारतीयांचे आर्थिक पिळवणूक :-</a:t>
            </a:r>
          </a:p>
          <a:p>
            <a:r>
              <a:rPr lang="mr-IN" dirty="0"/>
              <a:t>	</a:t>
            </a:r>
            <a:r>
              <a:rPr lang="mr-IN" dirty="0" smtClean="0"/>
              <a:t>२) हस्तउद्योक व कारागिरी संपुष्टात :- </a:t>
            </a:r>
          </a:p>
          <a:p>
            <a:r>
              <a:rPr lang="mr-IN" dirty="0"/>
              <a:t>	</a:t>
            </a:r>
            <a:r>
              <a:rPr lang="mr-IN" dirty="0" smtClean="0"/>
              <a:t>३) ब्रिटीशांचे शेतीविषयक धोरण :- </a:t>
            </a:r>
          </a:p>
          <a:p>
            <a:r>
              <a:rPr lang="mr-IN" dirty="0"/>
              <a:t>	</a:t>
            </a:r>
            <a:r>
              <a:rPr lang="mr-IN" dirty="0" smtClean="0"/>
              <a:t>४) वाढती बेकारी :-</a:t>
            </a:r>
          </a:p>
          <a:p>
            <a:endParaRPr lang="mr-IN" dirty="0" smtClean="0"/>
          </a:p>
          <a:p>
            <a:r>
              <a:rPr lang="mr-IN" dirty="0" smtClean="0"/>
              <a:t> 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0999" y="1981200"/>
            <a:ext cx="56460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इ) लष्करी कारणे :-</a:t>
            </a:r>
          </a:p>
          <a:p>
            <a:endParaRPr lang="mr-IN" dirty="0" smtClean="0"/>
          </a:p>
          <a:p>
            <a:r>
              <a:rPr lang="mr-IN" dirty="0" smtClean="0"/>
              <a:t>	१) हिंदी शिपायांच्या धार्मिक भावना दुखावल्या :-</a:t>
            </a:r>
          </a:p>
          <a:p>
            <a:r>
              <a:rPr lang="mr-IN" dirty="0" smtClean="0"/>
              <a:t>	२) गोरे व हिंदी शिपाई यांच्यात भेदभाव :-  </a:t>
            </a:r>
          </a:p>
          <a:p>
            <a:r>
              <a:rPr lang="mr-IN" dirty="0" smtClean="0"/>
              <a:t>	३) हिंदी शिपायांना अपमानास्पद वागणूक :-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771" y="3581400"/>
            <a:ext cx="40174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/>
              <a:t> ई) प्रशासकीय कारणे :-</a:t>
            </a:r>
          </a:p>
          <a:p>
            <a:endParaRPr lang="mr-IN" dirty="0" smtClean="0"/>
          </a:p>
          <a:p>
            <a:r>
              <a:rPr lang="mr-IN" dirty="0" smtClean="0"/>
              <a:t>	१) प्रश्नातील भेदभाव व दोष :-</a:t>
            </a:r>
          </a:p>
          <a:p>
            <a:r>
              <a:rPr lang="mr-IN" dirty="0" smtClean="0"/>
              <a:t>	२) इंगजी भाषेला महत्व :-</a:t>
            </a:r>
          </a:p>
          <a:p>
            <a:r>
              <a:rPr lang="mr-IN" dirty="0" smtClean="0"/>
              <a:t>	३) पक्षपाती न्यायव्यवस्था :-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2771" y="5120401"/>
            <a:ext cx="80698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mr-IN" dirty="0" smtClean="0"/>
          </a:p>
          <a:p>
            <a:r>
              <a:rPr lang="mr-IN" dirty="0" smtClean="0"/>
              <a:t>ए) तात्कालिक कारणे :- काडतूस प्रकरण, </a:t>
            </a:r>
          </a:p>
          <a:p>
            <a:endParaRPr lang="mr-IN" dirty="0" smtClean="0"/>
          </a:p>
          <a:p>
            <a:r>
              <a:rPr lang="mr-IN" dirty="0" smtClean="0"/>
              <a:t>		     एनफिल्ड रायफल :- गाय व डुक्कर यांची काडतुसास चरबी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बराकपूर येथे हयुसन यांची हत्या :- मंगल पांडे, पहिला हुतात्मा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1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bg2"/>
            </a:gs>
            <a:gs pos="100000">
              <a:schemeClr val="accent3"/>
            </a:gs>
            <a:gs pos="99000">
              <a:srgbClr val="FFFF00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59229"/>
            <a:ext cx="7696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dirty="0" smtClean="0"/>
              <a:t>१८५७ च्या उठावातील नेतृत्व </a:t>
            </a:r>
          </a:p>
          <a:p>
            <a:endParaRPr lang="mr-IN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 </a:t>
            </a:r>
            <a:r>
              <a:rPr lang="mr-IN" dirty="0" smtClean="0"/>
              <a:t>मिरत 	:-  १० मे १८५७, हिंदी शिपाई सुरुवात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 दिल्ली 	:-  ११ मे, नेतृत्व बहादूरशहा जाफर दुसरा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 </a:t>
            </a:r>
            <a:r>
              <a:rPr lang="mr-IN" dirty="0" smtClean="0"/>
              <a:t>लखनौ 	:-  बेगमहजरत महल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 कानपूर 	:-  नानासाहेब पेशवे, सेनापती तात्या टोपे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 झांसी 	:-  राणी लक्ष्मीबाई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 </a:t>
            </a:r>
            <a:r>
              <a:rPr lang="mr-IN" dirty="0" smtClean="0"/>
              <a:t>जगदीशपूर 	:-  कुवरसिंह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 सातारा 	:-  रंगोबापुजी   </a:t>
            </a:r>
            <a:endParaRPr lang="mr-IN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2000" y="3581399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dirty="0" smtClean="0"/>
              <a:t>१८५७ च्या </a:t>
            </a:r>
            <a:r>
              <a:rPr lang="mr-IN" dirty="0" smtClean="0"/>
              <a:t>उठावातील इंग्रजाचे नेतृत्व </a:t>
            </a:r>
          </a:p>
          <a:p>
            <a:endParaRPr lang="mr-IN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 </a:t>
            </a:r>
            <a:r>
              <a:rPr lang="mr-IN" dirty="0" smtClean="0"/>
              <a:t>लॉर्ड कॅनिंग 	:-  गव्हर्नर जनरल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 </a:t>
            </a:r>
            <a:r>
              <a:rPr lang="mr-IN" dirty="0" smtClean="0"/>
              <a:t>कॅप्टन लॉरेन्स 	:-  दिल्लीवर विजय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/>
              <a:t>ऑ</a:t>
            </a:r>
            <a:r>
              <a:rPr lang="mr-IN" dirty="0" smtClean="0"/>
              <a:t>ट्रोम हॅवलॉक 	:-  लखनौवर विजय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mr-IN" dirty="0" smtClean="0"/>
              <a:t>ह्यु रोझ 	:-  झांसीवर विजय</a:t>
            </a:r>
          </a:p>
          <a:p>
            <a:r>
              <a:rPr lang="mr-IN" dirty="0" smtClean="0"/>
              <a:t>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2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52962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b="1" dirty="0" smtClean="0"/>
              <a:t>१८५७ च्या उठावाचे परिणाम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१) ईस्ट इंडिया कंपनीचा शेवट :- १८५८ 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२) राणीचा जाहीरनामा :- १ नोव्हे १८५८, अलाहाबाद,</a:t>
            </a:r>
            <a:r>
              <a:rPr lang="mr-IN" dirty="0" smtClean="0"/>
              <a:t> लॉर्ड कॅनिंग :-</a:t>
            </a:r>
            <a:r>
              <a:rPr lang="mr-IN" dirty="0" smtClean="0"/>
              <a:t> 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३) लष्करी व्यवस्थेत बदल :- 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४) संस्थानिक विषयक उदारधोरण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५) ब्रिटीश सत्तेविषयी तिरस्काराची भावना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६) सामाजिक रूढीपरंपरा हस्तक्षेप कमी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७) आधुनिक युगाला सुरुवात :- 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८) मध्यम वर्गाकडे नेतृत्व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९) भारताचे परराष्ट्र धोरण इंग्रजांशी बद्ध :-</a:t>
            </a:r>
          </a:p>
          <a:p>
            <a:endParaRPr lang="mr-IN" dirty="0" smtClean="0"/>
          </a:p>
          <a:p>
            <a:r>
              <a:rPr lang="mr-IN" dirty="0"/>
              <a:t>	</a:t>
            </a:r>
            <a:r>
              <a:rPr lang="mr-IN" dirty="0" smtClean="0"/>
              <a:t>१०) राष्ट्रवादी भावनेचा उदय :-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5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1857 cha uth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1928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1857 cha uthav mangal pan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86"/>
            <a:ext cx="4495800" cy="334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54186"/>
            <a:ext cx="4115207" cy="32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4495800" cy="331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085" y="6309249"/>
            <a:ext cx="3203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b="1" dirty="0" smtClean="0">
                <a:solidFill>
                  <a:srgbClr val="FFFF00"/>
                </a:solidFill>
              </a:rPr>
              <a:t>बहादूरशहा जाफर दुसरा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6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1857 cha uthav bahadursha jaf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0"/>
            <a:ext cx="4713514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1857 cha uthav jhansi rani lakshmaib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1857 cha uthav jhansi rani lakshmaib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8" descr="Image result for 1857 cha uthav jhansi rani lakshmaibai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Image result for 1857 cha uthav jhansi rani lakshmaibai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0"/>
            <a:ext cx="3962400" cy="3209926"/>
          </a:xfrm>
          <a:prstGeom prst="rect">
            <a:avLst/>
          </a:prstGeom>
        </p:spPr>
      </p:pic>
      <p:pic>
        <p:nvPicPr>
          <p:cNvPr id="2060" name="Picture 12" descr="Image result for 1857 cha uthav tatya t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" y="3419474"/>
            <a:ext cx="9133114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1857 cha uth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114609" cy="514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54580" y="152400"/>
            <a:ext cx="6997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mr-IN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१८५७ चे स्वातंत्र्य युद्ध  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rot="20374591">
            <a:off x="1061374" y="3298996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88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धन्यवाद !!! </a:t>
            </a:r>
            <a:endParaRPr lang="en-US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94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120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Shreyah</dc:creator>
  <cp:lastModifiedBy>Shreyah</cp:lastModifiedBy>
  <cp:revision>17</cp:revision>
  <dcterms:created xsi:type="dcterms:W3CDTF">2018-08-16T14:06:42Z</dcterms:created>
  <dcterms:modified xsi:type="dcterms:W3CDTF">2018-08-16T16:07:02Z</dcterms:modified>
</cp:coreProperties>
</file>