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60" r:id="rId6"/>
    <p:sldId id="261" r:id="rId7"/>
    <p:sldId id="259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2C6"/>
    <a:srgbClr val="DB0B55"/>
    <a:srgbClr val="AC0CA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A12A-9EDE-4B85-A0F6-19DD92E87325}" type="datetimeFigureOut">
              <a:rPr lang="en-US" smtClean="0"/>
              <a:t>25/07/2018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2822-290C-4FE5-9CC8-2957BFD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914400"/>
            <a:ext cx="9120116" cy="4648200"/>
          </a:xfrm>
        </p:spPr>
        <p:txBody>
          <a:bodyPr>
            <a:noAutofit/>
          </a:bodyPr>
          <a:lstStyle/>
          <a:p>
            <a:r>
              <a:rPr lang="en-US" sz="9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सुस्वागतम</a:t>
            </a:r>
            <a:endParaRPr lang="en-US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डॉ.सतीश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अर्जुन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घोरपडे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अध्यक्ष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विभाग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शोधनिर्देशक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सहाय्यक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प्राध्यापक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माऊली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महाविद्यालय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वडाला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4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इकाई</a:t>
            </a: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१</a:t>
            </a:r>
            <a:r>
              <a:rPr lang="en-US" sz="4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4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4800" b="1" u="sng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प्रयोजनमूलक</a:t>
            </a:r>
            <a:r>
              <a:rPr lang="en-US" sz="48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u="sng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endParaRPr lang="en-US" sz="4800" b="1" u="sng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2209800"/>
            <a:ext cx="9120116" cy="3352800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अर्थ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परिभाषा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एवं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स्वरुपगत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विशेषताए</a:t>
            </a:r>
            <a:r>
              <a:rPr lang="as-IN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ঁ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।</a:t>
            </a:r>
          </a:p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प्रयोजनमूलक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व्यवहार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क्षेत्र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।</a:t>
            </a:r>
          </a:p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प्रयुक्तिया</a:t>
            </a:r>
            <a:r>
              <a:rPr lang="as-IN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ঁ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।</a:t>
            </a:r>
          </a:p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उपादेयता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और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चुनौतिया</a:t>
            </a:r>
            <a:r>
              <a:rPr lang="as-IN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ঁ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271143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‘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प्रयोजन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’-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शब्द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में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‘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मुलक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’-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प्रत्यय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=‘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प्रयोजनमूलक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’</a:t>
            </a:r>
          </a:p>
          <a:p>
            <a:pPr>
              <a:lnSpc>
                <a:spcPct val="200000"/>
              </a:lnSpc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प्रयोजन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-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हेतु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उद्देश्य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लक्ष्य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ध्येय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आदि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।</a:t>
            </a:r>
          </a:p>
          <a:p>
            <a:pPr>
              <a:lnSpc>
                <a:spcPct val="200000"/>
              </a:lnSpc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प्रयोजनमूलक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- Functional, Applied  </a:t>
            </a:r>
          </a:p>
          <a:p>
            <a:pPr>
              <a:lnSpc>
                <a:spcPct val="200000"/>
              </a:lnSpc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Functional-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कार्यात्मक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क्रियात्मक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वृत्तिमूलक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|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अर्थ</a:t>
            </a:r>
            <a:endParaRPr lang="en-US" sz="4800" dirty="0">
              <a:solidFill>
                <a:schemeClr val="accent6">
                  <a:lumMod val="50000"/>
                </a:schemeClr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4102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१. “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जीवन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आवश्यकताओं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पूर्ति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लिए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उपयोग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में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लायी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जानेवाली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प्रयोजनमूलक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है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।”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                                                  </a:t>
            </a:r>
            <a:r>
              <a:rPr lang="en-US" sz="2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-</a:t>
            </a:r>
            <a:r>
              <a:rPr lang="en-US" sz="20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मोटूरि</a:t>
            </a:r>
            <a:r>
              <a:rPr lang="en-US" sz="2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सत्यनारायण</a:t>
            </a:r>
            <a:r>
              <a:rPr lang="en-US" sz="2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२. “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जीवन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और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समाज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विभिन्न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आवश्यकताओं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–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दायित्वों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पूर्ति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लिए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उपयोग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में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लायी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जानेवाली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प्रयोजनमूलक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है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।”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        </a:t>
            </a:r>
            <a:r>
              <a:rPr lang="en-US" sz="2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-</a:t>
            </a:r>
            <a:r>
              <a:rPr lang="en-US" sz="20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डॉ.दिलीप</a:t>
            </a:r>
            <a:r>
              <a:rPr lang="en-US" sz="2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सिंह</a:t>
            </a:r>
            <a:endParaRPr lang="en-US" sz="2000" b="1" i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३.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कामकाजी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भाषा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सम्प्रत्यय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(Concept)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आधार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बनती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है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वह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अनुभव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अंश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निकाल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देती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है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अतः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वहा</a:t>
            </a:r>
            <a:r>
              <a:rPr lang="as-IN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ঁ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तथ्य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और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सिद्धांत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रह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जाते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हैं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कामकाजी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भाषा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सम्प्रत्यय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(Concept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),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तथ्य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और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सिद्धांत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(Principles)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समन्वय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साथ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परिणामोन्मुखी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काम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करती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है</a:t>
            </a: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।”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                                                    </a:t>
            </a:r>
            <a:r>
              <a:rPr lang="en-US" sz="2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-</a:t>
            </a:r>
            <a:r>
              <a:rPr lang="en-US" sz="20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डॉ.प्रभात</a:t>
            </a:r>
            <a:endParaRPr lang="en-US" sz="2000" b="1" i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457200" indent="-457200">
              <a:lnSpc>
                <a:spcPct val="170000"/>
              </a:lnSpc>
              <a:buAutoNum type="hindiNumPeriod"/>
            </a:pP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514350" indent="-514350">
              <a:lnSpc>
                <a:spcPct val="170000"/>
              </a:lnSpc>
              <a:buAutoNum type="hindiNumPeriod"/>
            </a:pP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56263" cy="10542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/>
            </a:r>
            <a:b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</a:br>
            <a:r>
              <a:rPr lang="en-US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परिभाषा</a:t>
            </a:r>
            <a:endParaRPr lang="en-US" dirty="0">
              <a:solidFill>
                <a:srgbClr val="C0000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१.प्रकार्यात्मकता		२.वैज्ञानिकता</a:t>
            </a:r>
          </a:p>
          <a:p>
            <a:pPr marL="0" indent="0">
              <a:buNone/>
            </a:pPr>
            <a:r>
              <a:rPr lang="en-US" dirty="0" smtClean="0"/>
              <a:t>३.सामाजिकता		४.विशिष्टता</a:t>
            </a:r>
          </a:p>
          <a:p>
            <a:pPr marL="0" indent="0">
              <a:buNone/>
            </a:pPr>
            <a:r>
              <a:rPr lang="en-US" dirty="0" smtClean="0"/>
              <a:t>५.संप्रेषणीयता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स्वरुपगत</a:t>
            </a:r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विशेषताए</a:t>
            </a:r>
            <a:r>
              <a:rPr lang="as-IN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ঁ</a:t>
            </a:r>
            <a:endParaRPr lang="en-US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9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प्रयोजनमूलक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हिंदी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के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व्यवहार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क्षेत्र</a:t>
            </a:r>
            <a:endParaRPr lang="en-US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97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१.साहित्यिक </a:t>
            </a:r>
            <a:r>
              <a:rPr lang="en-US" dirty="0" err="1" smtClean="0"/>
              <a:t>भाषा</a:t>
            </a:r>
            <a:r>
              <a:rPr lang="en-US" dirty="0" smtClean="0"/>
              <a:t>		२.वाणिज्यविषयक</a:t>
            </a:r>
          </a:p>
          <a:p>
            <a:pPr marL="0" indent="0">
              <a:buNone/>
            </a:pPr>
            <a:r>
              <a:rPr lang="en-US" dirty="0" smtClean="0"/>
              <a:t>३.कार्यालयी			४.राजभाषा </a:t>
            </a:r>
            <a:r>
              <a:rPr lang="en-US" dirty="0" err="1" smtClean="0"/>
              <a:t>विषयक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५.विज्ञापन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विषयक</a:t>
            </a:r>
            <a:r>
              <a:rPr lang="en-US" dirty="0" smtClean="0"/>
              <a:t>	६.विधि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कानून</a:t>
            </a:r>
            <a:r>
              <a:rPr lang="en-US" dirty="0" smtClean="0"/>
              <a:t> </a:t>
            </a:r>
            <a:r>
              <a:rPr lang="en-US" dirty="0" err="1" smtClean="0"/>
              <a:t>विषयक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७.वैज्ञानिक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तकनीकी</a:t>
            </a:r>
            <a:r>
              <a:rPr lang="en-US" dirty="0" smtClean="0"/>
              <a:t> </a:t>
            </a:r>
            <a:r>
              <a:rPr lang="en-US" dirty="0" err="1" smtClean="0"/>
              <a:t>विषयक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प्रयुक्तिया</a:t>
            </a:r>
            <a:r>
              <a:rPr lang="as-IN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/>
                <a:cs typeface="Nirmala UI" pitchFamily="34" charset="0"/>
              </a:rPr>
              <a:t>ঁ</a:t>
            </a:r>
            <a:endParaRPr lang="en-US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301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उपादेयता</a:t>
            </a: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4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और</a:t>
            </a: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4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चुनौतिया</a:t>
            </a:r>
            <a:r>
              <a:rPr lang="as-IN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/>
                <a:cs typeface="Nirmala UI" pitchFamily="34" charset="0"/>
              </a:rPr>
              <a:t>ঁ</a:t>
            </a:r>
            <a:endParaRPr lang="en-US" sz="44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034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609600"/>
            <a:ext cx="8763000" cy="4953000"/>
          </a:xfrm>
        </p:spPr>
        <p:txBody>
          <a:bodyPr>
            <a:noAutofit/>
          </a:bodyPr>
          <a:lstStyle/>
          <a:p>
            <a:r>
              <a:rPr lang="en-US" sz="19900" b="1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धन्यवाद</a:t>
            </a:r>
            <a:endParaRPr lang="en-US" sz="19900" b="1" i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22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134</TotalTime>
  <Words>200</Words>
  <Application>Microsoft Office PowerPoint</Application>
  <PresentationFormat>On-screen Show (4:3)</PresentationFormat>
  <Paragraphs>38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PowerPoint Presentation</vt:lpstr>
      <vt:lpstr>इकाई १ प्रयोजनमूलक हिंदी</vt:lpstr>
      <vt:lpstr>अर्थ</vt:lpstr>
      <vt:lpstr> परिभाषा</vt:lpstr>
      <vt:lpstr>स्वरुपगत विशेषताएঁ</vt:lpstr>
      <vt:lpstr>प्रयोजनमूलक हिंदी के व्यवहार क्षेत्र</vt:lpstr>
      <vt:lpstr>प्रयुक्तियाঁ</vt:lpstr>
      <vt:lpstr>उपादेयता और चुनौतियाঁ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इकाई १ प्रयोजनमूलक हिंदी</dc:title>
  <dc:creator>Royal</dc:creator>
  <cp:lastModifiedBy>Royal</cp:lastModifiedBy>
  <cp:revision>27</cp:revision>
  <dcterms:created xsi:type="dcterms:W3CDTF">2006-08-16T00:00:00Z</dcterms:created>
  <dcterms:modified xsi:type="dcterms:W3CDTF">2018-07-25T07:51:52Z</dcterms:modified>
</cp:coreProperties>
</file>