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56" r:id="rId4"/>
    <p:sldMasterId id="2147483804" r:id="rId5"/>
  </p:sldMasterIdLst>
  <p:sldIdLst>
    <p:sldId id="258" r:id="rId6"/>
    <p:sldId id="259" r:id="rId7"/>
    <p:sldId id="260" r:id="rId8"/>
    <p:sldId id="261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D862FA-A5DD-4395-BB8F-6B62FF656B99}" type="datetimeFigureOut">
              <a:rPr lang="en-US" smtClean="0"/>
              <a:t>8/7/2018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0BC654-68CD-42BC-92FE-A6FD8D0608C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357166"/>
            <a:ext cx="5072349" cy="62170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SauBa</a:t>
            </a:r>
            <a:r>
              <a:rPr lang="en-US" sz="19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19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p`Baat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3000372"/>
            <a:ext cx="799449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P`aa.prmaoSvar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isad`ama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hTkr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³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M.A. Net </a:t>
            </a:r>
            <a:r>
              <a:rPr lang="en-US" sz="24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Net</a:t>
            </a:r>
            <a:r>
              <a:rPr lang="en-US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´</a:t>
            </a:r>
          </a:p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sahyaaogaI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p`aQyaapk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marazI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ivaBaaga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.</a:t>
            </a:r>
          </a:p>
          <a:p>
            <a:pPr algn="ctr"/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  <a:p>
            <a:pPr algn="ctr"/>
            <a:endParaRPr lang="en-US" sz="2800" cap="none" spc="0" dirty="0" err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571480"/>
            <a:ext cx="722826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}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laI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mahaivaValaya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¸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vaDaLa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.</a:t>
            </a:r>
          </a:p>
          <a:p>
            <a:pPr algn="ctr"/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ta.].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saaolaapUr</a:t>
            </a:r>
            <a:r>
              <a:rPr lang="en-US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ivaji01" pitchFamily="2" charset="0"/>
              </a:rPr>
              <a:t>ija.saaolaapUr</a:t>
            </a:r>
            <a:endParaRPr lang="en-US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49651"/>
            <a:ext cx="29626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baI.e.Baaga</a:t>
            </a:r>
            <a:r>
              <a:rPr lang="en-US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ivaji01" pitchFamily="2" charset="0"/>
              </a:rPr>
              <a:t> ¹3</a:t>
            </a:r>
            <a:endParaRPr lang="en-US" sz="4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ivaji01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3910" y="0"/>
            <a:ext cx="21178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³</a:t>
            </a:r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sa~ 5 </a:t>
            </a:r>
            <a:r>
              <a:rPr lang="en-US" sz="4800" b="1" cap="none" spc="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vao</a:t>
            </a:r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´</a:t>
            </a:r>
            <a:endParaRPr lang="en-US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6840" y="613137"/>
            <a:ext cx="94676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Aa</a:t>
            </a:r>
            <a:r>
              <a:rPr lang="en-US" sz="6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Qauinak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marazI</a:t>
            </a:r>
            <a:r>
              <a:rPr 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saaih</a:t>
            </a:r>
            <a:r>
              <a:rPr lang="en-US" sz="6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%yaatIla</a:t>
            </a:r>
            <a:r>
              <a:rPr lang="en-US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ivaivaQa</a:t>
            </a:r>
            <a:r>
              <a:rPr lang="en-US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 </a:t>
            </a:r>
            <a:r>
              <a:rPr lang="en-US" sz="6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p`vaah</a:t>
            </a:r>
            <a:r>
              <a:rPr lang="en-US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 pitchFamily="2" charset="0"/>
              </a:rPr>
              <a:t>.</a:t>
            </a:r>
            <a:endParaRPr lang="en-US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874875" y="1484783"/>
            <a:ext cx="10238700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dirty="0" smtClean="0">
                <a:latin typeface="Shivaji01" pitchFamily="2" charset="0"/>
              </a:rPr>
              <a:t>       </a:t>
            </a:r>
            <a:r>
              <a:rPr lang="en-US" sz="3600" b="1" dirty="0">
                <a:latin typeface="Shivaji01" pitchFamily="2" charset="0"/>
              </a:rPr>
              <a:t>]</a:t>
            </a:r>
            <a:r>
              <a:rPr lang="en-US" sz="3600" b="1" dirty="0" err="1">
                <a:latin typeface="Shivaji01" pitchFamily="2" charset="0"/>
              </a:rPr>
              <a:t>i</a:t>
            </a:r>
            <a:r>
              <a:rPr lang="en-US" sz="3600" b="1" dirty="0">
                <a:latin typeface="Shivaji01" pitchFamily="2" charset="0"/>
              </a:rPr>
              <a:t>-_</a:t>
            </a:r>
            <a:r>
              <a:rPr lang="en-US" sz="3600" b="1" dirty="0" err="1">
                <a:latin typeface="Shivaji01" pitchFamily="2" charset="0"/>
              </a:rPr>
              <a:t>YToÁ</a:t>
            </a:r>
            <a:r>
              <a:rPr lang="en-US" sz="3600" b="1" dirty="0">
                <a:latin typeface="Shivaji01" pitchFamily="2" charset="0"/>
              </a:rPr>
              <a:t> </a:t>
            </a:r>
            <a:endParaRPr lang="en-IN" sz="3600" dirty="0">
              <a:latin typeface="Shivaji01" pitchFamily="2" charset="0"/>
            </a:endParaRPr>
          </a:p>
          <a:p>
            <a:r>
              <a:rPr lang="en-US" sz="3600" dirty="0">
                <a:latin typeface="Shivaji01" pitchFamily="2" charset="0"/>
              </a:rPr>
              <a:t>       </a:t>
            </a:r>
            <a:r>
              <a:rPr lang="en-US" sz="3200" dirty="0">
                <a:solidFill>
                  <a:srgbClr val="7030A0"/>
                </a:solidFill>
                <a:latin typeface="Shivaji01" pitchFamily="2" charset="0"/>
              </a:rPr>
              <a:t>1.AaQauinak </a:t>
            </a:r>
            <a:r>
              <a:rPr lang="en-US" sz="3200" dirty="0" err="1">
                <a:solidFill>
                  <a:srgbClr val="7030A0"/>
                </a:solidFill>
                <a:latin typeface="Shivaji01" pitchFamily="2" charset="0"/>
              </a:rPr>
              <a:t>marazI</a:t>
            </a:r>
            <a:r>
              <a:rPr lang="en-US" sz="32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hivaji01" pitchFamily="2" charset="0"/>
              </a:rPr>
              <a:t>saaih%yaatIla</a:t>
            </a:r>
            <a:r>
              <a:rPr lang="en-US" sz="32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hivaji01" pitchFamily="2" charset="0"/>
              </a:rPr>
              <a:t>p`vaahaMcyaa</a:t>
            </a:r>
            <a:r>
              <a:rPr lang="en-US" sz="32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hivaji01" pitchFamily="2" charset="0"/>
              </a:rPr>
              <a:t>inaima-tIcaI</a:t>
            </a:r>
            <a:r>
              <a:rPr lang="en-US" sz="32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hivaji01" pitchFamily="2" charset="0"/>
              </a:rPr>
              <a:t>paSva-BaUmaI</a:t>
            </a:r>
            <a:r>
              <a:rPr lang="en-US" sz="32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hivaji01" pitchFamily="2" charset="0"/>
              </a:rPr>
              <a:t>samajaavaUna</a:t>
            </a:r>
            <a:r>
              <a:rPr lang="en-US" sz="32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hivaji01" pitchFamily="2" charset="0"/>
              </a:rPr>
              <a:t>saaMgaNao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.</a:t>
            </a:r>
            <a:endParaRPr lang="en-IN" sz="36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      2.ga`amaINa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va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dilat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saaih%ya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p`vaahacaI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saMklpnaaÊ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p`orNaaÊ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sva$p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va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vaOiSaYT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\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yao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endParaRPr lang="en-US" sz="3600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Shivaji01" pitchFamily="2" charset="0"/>
              </a:rPr>
              <a:t>         </a:t>
            </a:r>
            <a:r>
              <a:rPr lang="en-US" sz="3600" dirty="0" err="1" smtClean="0">
                <a:solidFill>
                  <a:srgbClr val="7030A0"/>
                </a:solidFill>
                <a:latin typeface="Shivaji01" pitchFamily="2" charset="0"/>
              </a:rPr>
              <a:t>ivaSad</a:t>
            </a:r>
            <a:r>
              <a:rPr lang="en-US" sz="36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krNao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.</a:t>
            </a:r>
            <a:endParaRPr lang="en-IN" sz="36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      3.ga`amaINa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va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dilat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saaih%ya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p`vaahaMcaa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]d\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gama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va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ivakasa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spYT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krNao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.</a:t>
            </a:r>
            <a:endParaRPr lang="en-IN" sz="36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      4.ga`amaINa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kivatocao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sva$p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saaMgaUna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naomalaolyaa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saaih%yakRtItIla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hivaji01" pitchFamily="2" charset="0"/>
              </a:rPr>
              <a:t>kivataMcaI</a:t>
            </a:r>
            <a:endParaRPr lang="en-US" sz="3600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Shivaji01" pitchFamily="2" charset="0"/>
              </a:rPr>
              <a:t>           </a:t>
            </a:r>
            <a:r>
              <a:rPr lang="en-US" sz="3600" dirty="0" err="1" smtClean="0">
                <a:solidFill>
                  <a:srgbClr val="7030A0"/>
                </a:solidFill>
                <a:latin typeface="Shivaji01" pitchFamily="2" charset="0"/>
              </a:rPr>
              <a:t>AaSayasaU~o</a:t>
            </a:r>
            <a:r>
              <a:rPr lang="en-US" sz="36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hivaji01" pitchFamily="2" charset="0"/>
              </a:rPr>
              <a:t>ga`amaINa</a:t>
            </a:r>
            <a:r>
              <a:rPr lang="en-US" sz="36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jaIvana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ica~NaÊ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BaaYaa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ivaSad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krNao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.</a:t>
            </a:r>
            <a:endParaRPr lang="en-IN" sz="36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      5.dilat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kqaocao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sva$p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saaMgaUna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naomaloalyaa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saaih%yakRtItIla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AaSayaÊ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endParaRPr lang="en-US" sz="3600" dirty="0" smtClean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Shivaji01" pitchFamily="2" charset="0"/>
              </a:rPr>
              <a:t>         </a:t>
            </a:r>
            <a:r>
              <a:rPr lang="en-US" sz="3600" dirty="0" err="1" smtClean="0">
                <a:solidFill>
                  <a:srgbClr val="7030A0"/>
                </a:solidFill>
                <a:latin typeface="Shivaji01" pitchFamily="2" charset="0"/>
              </a:rPr>
              <a:t>saamaaijaktaÊ</a:t>
            </a:r>
            <a:r>
              <a:rPr lang="en-US" sz="36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hivaji01" pitchFamily="2" charset="0"/>
              </a:rPr>
              <a:t>vaOcaairktaÊBaaYaa</a:t>
            </a:r>
            <a:r>
              <a:rPr lang="en-US" sz="36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spYT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k$na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hivaji01" pitchFamily="2" charset="0"/>
              </a:rPr>
              <a:t>saaMgaNao</a:t>
            </a:r>
            <a:r>
              <a:rPr lang="en-US" sz="3600" dirty="0">
                <a:solidFill>
                  <a:srgbClr val="7030A0"/>
                </a:solidFill>
                <a:latin typeface="Shivaji01" pitchFamily="2" charset="0"/>
              </a:rPr>
              <a:t>.</a:t>
            </a:r>
            <a:endParaRPr lang="en-IN" sz="3600" dirty="0">
              <a:solidFill>
                <a:srgbClr val="7030A0"/>
              </a:solidFill>
              <a:latin typeface="Shivaji01" pitchFamily="2" charset="0"/>
            </a:endParaRPr>
          </a:p>
          <a:p>
            <a:endParaRPr lang="en-IN" sz="5400" dirty="0">
              <a:solidFill>
                <a:srgbClr val="FF0000"/>
              </a:solidFill>
              <a:latin typeface="Shivaji01" pitchFamily="2" charset="0"/>
            </a:endParaRPr>
          </a:p>
          <a:p>
            <a:r>
              <a:rPr lang="en-US" sz="5400" b="1" dirty="0">
                <a:latin typeface="Shivaji01" pitchFamily="2" charset="0"/>
              </a:rPr>
              <a:t>    </a:t>
            </a:r>
            <a:endParaRPr lang="en-IN" sz="4000" dirty="0"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4722" y="214290"/>
            <a:ext cx="8603637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Shivaji01" pitchFamily="2" charset="0"/>
              </a:rPr>
              <a:t>    </a:t>
            </a:r>
            <a:r>
              <a:rPr lang="en-US" sz="5400" b="1" dirty="0" err="1" smtClean="0">
                <a:solidFill>
                  <a:srgbClr val="7030A0"/>
                </a:solidFill>
                <a:latin typeface="Shivaji01" pitchFamily="2" charset="0"/>
              </a:rPr>
              <a:t>p`krNa</a:t>
            </a:r>
            <a:r>
              <a:rPr lang="en-US" sz="54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pihlao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 ¹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ga`amaINa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5400" b="1" dirty="0" err="1">
                <a:solidFill>
                  <a:srgbClr val="7030A0"/>
                </a:solidFill>
                <a:latin typeface="Shivaji01" pitchFamily="2" charset="0"/>
              </a:rPr>
              <a:t>saaih%ya</a:t>
            </a:r>
            <a:r>
              <a:rPr lang="en-US" sz="5400" b="1" dirty="0">
                <a:solidFill>
                  <a:srgbClr val="7030A0"/>
                </a:solidFill>
                <a:latin typeface="Shivaji01" pitchFamily="2" charset="0"/>
              </a:rPr>
              <a:t> </a:t>
            </a:r>
            <a:endParaRPr lang="en-IN" sz="54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5400" dirty="0">
                <a:solidFill>
                  <a:srgbClr val="7030A0"/>
                </a:solidFill>
                <a:latin typeface="Shivaji01" pitchFamily="2" charset="0"/>
              </a:rPr>
              <a:t>  </a:t>
            </a:r>
            <a:endParaRPr lang="en-US" sz="5400" dirty="0">
              <a:solidFill>
                <a:srgbClr val="7030A0"/>
              </a:solidFill>
              <a:latin typeface="Shivaji01" pitchFamily="2" charset="0"/>
            </a:endParaRPr>
          </a:p>
          <a:p>
            <a:r>
              <a:rPr lang="en-US" sz="5400" dirty="0" smtClean="0">
                <a:solidFill>
                  <a:srgbClr val="7030A0"/>
                </a:solidFill>
                <a:latin typeface="Shivaji01" pitchFamily="2" charset="0"/>
              </a:rPr>
              <a:t>  </a:t>
            </a:r>
            <a:r>
              <a:rPr lang="en-US" sz="5400" dirty="0" err="1" smtClean="0">
                <a:solidFill>
                  <a:srgbClr val="C00000"/>
                </a:solidFill>
                <a:latin typeface="Shivaji01" pitchFamily="2" charset="0"/>
              </a:rPr>
              <a:t>ga`amaINa</a:t>
            </a:r>
            <a:r>
              <a:rPr lang="en-US" sz="5400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saaih%ya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saMklpnaa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endParaRPr lang="en-IN" sz="5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 </a:t>
            </a:r>
            <a:r>
              <a:rPr lang="en-US" sz="5400" dirty="0" err="1" smtClean="0">
                <a:solidFill>
                  <a:srgbClr val="C00000"/>
                </a:solidFill>
                <a:latin typeface="Shivaji01" pitchFamily="2" charset="0"/>
              </a:rPr>
              <a:t>ga`amaINa</a:t>
            </a:r>
            <a:r>
              <a:rPr lang="en-US" sz="5400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saaih%yaaMcaI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p`orNaaÊ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sva$p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va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vaOiSaYT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\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yao</a:t>
            </a:r>
            <a:endParaRPr lang="en-IN" sz="5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 </a:t>
            </a:r>
            <a:r>
              <a:rPr lang="en-US" sz="5400" dirty="0" err="1" smtClean="0">
                <a:solidFill>
                  <a:srgbClr val="C00000"/>
                </a:solidFill>
                <a:latin typeface="Shivaji01" pitchFamily="2" charset="0"/>
              </a:rPr>
              <a:t>ga`amaINa</a:t>
            </a:r>
            <a:r>
              <a:rPr lang="en-US" sz="5400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saaih%yaatIla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samaajajaIvana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endParaRPr lang="en-IN" sz="5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hivaji01" pitchFamily="2" charset="0"/>
              </a:rPr>
              <a:t>ga`amaINa</a:t>
            </a:r>
            <a:r>
              <a:rPr lang="en-US" sz="5400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saaih%yaacaI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Shivaji01" pitchFamily="2" charset="0"/>
              </a:rPr>
              <a:t>BaaYaa</a:t>
            </a:r>
            <a:r>
              <a:rPr lang="en-US" sz="5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endParaRPr lang="en-IN" sz="5400" dirty="0">
              <a:solidFill>
                <a:srgbClr val="C00000"/>
              </a:solidFill>
              <a:latin typeface="Shivaji01" pitchFamily="2" charset="0"/>
            </a:endParaRPr>
          </a:p>
          <a:p>
            <a:endParaRPr lang="en-US" sz="5400" b="1" dirty="0" smtClean="0">
              <a:latin typeface="Shivaji01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0110" y="1700808"/>
            <a:ext cx="3417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cap="none" spc="0" dirty="0" smtClean="0">
                <a:ln w="11430"/>
                <a:solidFill>
                  <a:srgbClr val="FF0000"/>
                </a:solidFill>
                <a:latin typeface="Shivaji01"/>
              </a:rPr>
              <a:t> </a:t>
            </a:r>
            <a:endParaRPr lang="en-US" sz="4400" cap="none" spc="0" dirty="0">
              <a:ln w="11430"/>
              <a:solidFill>
                <a:srgbClr val="FF0000"/>
              </a:solidFill>
              <a:latin typeface="Shivaji01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4154" y="2271557"/>
            <a:ext cx="3417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53637" y="3043866"/>
            <a:ext cx="3129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 </a:t>
            </a:r>
            <a:endParaRPr lang="en-US" sz="40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ivaji01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73534" y="3717032"/>
            <a:ext cx="3273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cap="none" spc="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endParaRPr lang="en-US" sz="4400" cap="none" spc="0" dirty="0">
              <a:ln w="11430"/>
              <a:solidFill>
                <a:srgbClr val="7030A0"/>
              </a:solidFill>
              <a:latin typeface="Shivaji01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63013" y="4486473"/>
            <a:ext cx="3129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cap="none" spc="0" dirty="0" smtClean="0">
                <a:ln w="11430"/>
                <a:solidFill>
                  <a:srgbClr val="7030A0"/>
                </a:solidFill>
                <a:latin typeface="Shivaji01"/>
              </a:rPr>
              <a:t> </a:t>
            </a:r>
            <a:endParaRPr lang="en-US" sz="4800" cap="none" spc="0" dirty="0">
              <a:ln w="11430"/>
              <a:solidFill>
                <a:srgbClr val="7030A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4771" y="375403"/>
            <a:ext cx="8053808" cy="49552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Shivaji01" pitchFamily="2" charset="0"/>
              </a:rPr>
              <a:t>       </a:t>
            </a:r>
            <a:r>
              <a:rPr lang="en-US" sz="4800" b="1" dirty="0" err="1" smtClean="0">
                <a:solidFill>
                  <a:srgbClr val="C00000"/>
                </a:solidFill>
                <a:latin typeface="Shivaji01" pitchFamily="2" charset="0"/>
              </a:rPr>
              <a:t>p`krNa</a:t>
            </a:r>
            <a:r>
              <a:rPr lang="en-US" sz="4800" b="1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Shivaji01" pitchFamily="2" charset="0"/>
              </a:rPr>
              <a:t>itsaro</a:t>
            </a:r>
            <a:r>
              <a:rPr lang="en-US" sz="4800" b="1" dirty="0">
                <a:solidFill>
                  <a:srgbClr val="C00000"/>
                </a:solidFill>
                <a:latin typeface="Shivaji01" pitchFamily="2" charset="0"/>
              </a:rPr>
              <a:t> ¹ </a:t>
            </a:r>
            <a:r>
              <a:rPr lang="en-US" sz="4800" b="1" dirty="0" err="1">
                <a:solidFill>
                  <a:srgbClr val="C00000"/>
                </a:solidFill>
                <a:latin typeface="Shivaji01" pitchFamily="2" charset="0"/>
              </a:rPr>
              <a:t>dilat</a:t>
            </a:r>
            <a:r>
              <a:rPr lang="en-US" sz="4800" b="1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Shivaji01" pitchFamily="2" charset="0"/>
              </a:rPr>
              <a:t>saaih%ya</a:t>
            </a:r>
            <a:r>
              <a:rPr lang="en-US" sz="4800" b="1" dirty="0">
                <a:solidFill>
                  <a:srgbClr val="C00000"/>
                </a:solidFill>
                <a:latin typeface="Shivaji01" pitchFamily="2" charset="0"/>
              </a:rPr>
              <a:t> </a:t>
            </a:r>
            <a:endParaRPr lang="en-IN" sz="48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4400" dirty="0">
                <a:latin typeface="Shivaji01" pitchFamily="2" charset="0"/>
              </a:rPr>
              <a:t>        </a:t>
            </a:r>
            <a:endParaRPr lang="en-US" sz="4400" dirty="0" smtClean="0">
              <a:latin typeface="Shivaji01" pitchFamily="2" charset="0"/>
            </a:endParaRPr>
          </a:p>
          <a:p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dilat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saaih%ya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po`rNaaÊ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saMklpnaaÊ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sva$p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vaOiSaYT</a:t>
            </a:r>
            <a:r>
              <a:rPr lang="en-US" sz="4400" dirty="0">
                <a:latin typeface="Shivaji01" pitchFamily="2" charset="0"/>
              </a:rPr>
              <a:t>\</a:t>
            </a:r>
            <a:r>
              <a:rPr lang="en-US" sz="4400" dirty="0" err="1">
                <a:latin typeface="Shivaji01" pitchFamily="2" charset="0"/>
              </a:rPr>
              <a:t>yao</a:t>
            </a:r>
            <a:endParaRPr lang="en-IN" sz="4400" dirty="0">
              <a:latin typeface="Shivaji01" pitchFamily="2" charset="0"/>
            </a:endParaRPr>
          </a:p>
          <a:p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dilat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saaih%yaacaI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vaaTcaala</a:t>
            </a:r>
            <a:r>
              <a:rPr lang="en-US" sz="4400" dirty="0">
                <a:latin typeface="Shivaji01" pitchFamily="2" charset="0"/>
              </a:rPr>
              <a:t> </a:t>
            </a:r>
            <a:endParaRPr lang="en-IN" sz="4400" dirty="0">
              <a:latin typeface="Shivaji01" pitchFamily="2" charset="0"/>
            </a:endParaRPr>
          </a:p>
          <a:p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dilat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saaih%yaacaI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saamaaijak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va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saaMskRitk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paSva-BaUmaI</a:t>
            </a:r>
            <a:r>
              <a:rPr lang="en-US" sz="4400" dirty="0">
                <a:latin typeface="Shivaji01" pitchFamily="2" charset="0"/>
              </a:rPr>
              <a:t> </a:t>
            </a:r>
            <a:endParaRPr lang="en-IN" sz="4400" dirty="0">
              <a:latin typeface="Shivaji01" pitchFamily="2" charset="0"/>
            </a:endParaRPr>
          </a:p>
          <a:p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dilat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saaih%yaacaI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err="1">
                <a:latin typeface="Shivaji01" pitchFamily="2" charset="0"/>
              </a:rPr>
              <a:t>BaaYaa</a:t>
            </a:r>
            <a:endParaRPr lang="en-IN" sz="4400" dirty="0">
              <a:latin typeface="Shivaji01" pitchFamily="2" charset="0"/>
            </a:endParaRPr>
          </a:p>
          <a:p>
            <a:endParaRPr lang="en-IN" sz="4800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80" y="548680"/>
            <a:ext cx="8531503" cy="69557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b="1" dirty="0" err="1">
                <a:latin typeface="Shivaji01" pitchFamily="2" charset="0"/>
              </a:rPr>
              <a:t>p`krNa</a:t>
            </a:r>
            <a:r>
              <a:rPr lang="en-US" sz="4000" b="1" dirty="0">
                <a:latin typeface="Shivaji01" pitchFamily="2" charset="0"/>
              </a:rPr>
              <a:t> </a:t>
            </a:r>
            <a:r>
              <a:rPr lang="en-US" sz="4000" b="1" dirty="0" err="1">
                <a:latin typeface="Shivaji01" pitchFamily="2" charset="0"/>
              </a:rPr>
              <a:t>caaOqao</a:t>
            </a:r>
            <a:r>
              <a:rPr lang="en-US" sz="4000" b="1" dirty="0">
                <a:latin typeface="Shivaji01" pitchFamily="2" charset="0"/>
              </a:rPr>
              <a:t> ¹ </a:t>
            </a:r>
            <a:r>
              <a:rPr lang="en-US" sz="4000" b="1" dirty="0" err="1">
                <a:latin typeface="Shivaji01" pitchFamily="2" charset="0"/>
              </a:rPr>
              <a:t>naomalaolaa</a:t>
            </a:r>
            <a:r>
              <a:rPr lang="en-US" sz="4000" b="1" dirty="0">
                <a:latin typeface="Shivaji01" pitchFamily="2" charset="0"/>
              </a:rPr>
              <a:t> </a:t>
            </a:r>
            <a:r>
              <a:rPr lang="en-US" sz="4000" b="1" dirty="0" err="1">
                <a:latin typeface="Shivaji01" pitchFamily="2" charset="0"/>
              </a:rPr>
              <a:t>kqaasaMga`h</a:t>
            </a:r>
            <a:r>
              <a:rPr lang="en-US" sz="4000" b="1" dirty="0">
                <a:latin typeface="Shivaji01" pitchFamily="2" charset="0"/>
              </a:rPr>
              <a:t> </a:t>
            </a:r>
            <a:r>
              <a:rPr lang="en-US" sz="4000" b="1" dirty="0" err="1">
                <a:latin typeface="Shivaji01" pitchFamily="2" charset="0"/>
              </a:rPr>
              <a:t>gauDdaNaI</a:t>
            </a:r>
            <a:r>
              <a:rPr lang="en-US" sz="4000" b="1" dirty="0">
                <a:latin typeface="Shivaji01" pitchFamily="2" charset="0"/>
              </a:rPr>
              <a:t> </a:t>
            </a:r>
            <a:r>
              <a:rPr lang="en-US" sz="4000" b="1" dirty="0" err="1">
                <a:latin typeface="Shivaji01" pitchFamily="2" charset="0"/>
              </a:rPr>
              <a:t>yaaogaIraja</a:t>
            </a:r>
            <a:r>
              <a:rPr lang="en-US" sz="4000" b="1" dirty="0">
                <a:latin typeface="Shivaji01" pitchFamily="2" charset="0"/>
              </a:rPr>
              <a:t> </a:t>
            </a:r>
            <a:r>
              <a:rPr lang="en-US" sz="4000" b="1" dirty="0" err="1">
                <a:latin typeface="Shivaji01" pitchFamily="2" charset="0"/>
              </a:rPr>
              <a:t>vaaGamaaro</a:t>
            </a:r>
            <a:r>
              <a:rPr lang="en-US" sz="4000" b="1" dirty="0">
                <a:latin typeface="Shivaji01" pitchFamily="2" charset="0"/>
              </a:rPr>
              <a:t> </a:t>
            </a:r>
            <a:endParaRPr lang="en-IN" sz="4000" dirty="0">
              <a:latin typeface="Shivaji01" pitchFamily="2" charset="0"/>
            </a:endParaRPr>
          </a:p>
          <a:p>
            <a:r>
              <a:rPr lang="en-US" sz="4400" b="1" dirty="0">
                <a:solidFill>
                  <a:srgbClr val="C00000"/>
                </a:solidFill>
                <a:latin typeface="Shivaji01" pitchFamily="2" charset="0"/>
              </a:rPr>
              <a:t>   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     </a:t>
            </a:r>
            <a:endParaRPr lang="en-US" sz="4400" dirty="0" smtClean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440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smtClean="0">
                <a:solidFill>
                  <a:srgbClr val="C00000"/>
                </a:solidFill>
                <a:latin typeface="Shivaji01" pitchFamily="2" charset="0"/>
              </a:rPr>
              <a:t>        dilat</a:t>
            </a:r>
            <a:r>
              <a:rPr lang="en-US" sz="4400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kqaocao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sva$p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va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vaaTcaala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endParaRPr lang="en-IN" sz="4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       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yaaogaIraja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vaaGamaaroÁ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vya@tI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va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vaa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=\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maya</a:t>
            </a:r>
            <a:endParaRPr lang="en-IN" sz="4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       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gauDdaNaI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yaa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kqaasaMga`hacao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sva$p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endParaRPr lang="en-IN" sz="4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       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kqaaMmaQaIla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AaSayasaU~o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endParaRPr lang="en-IN" sz="4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       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kqaaMmaQaIla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saamaaijak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ica~Na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endParaRPr lang="en-IN" sz="4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       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kqaaMmaQaIla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vyai@troK</a:t>
            </a:r>
            <a:endParaRPr lang="en-IN" sz="4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       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kqaocaI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Shivaji01" pitchFamily="2" charset="0"/>
              </a:rPr>
              <a:t>BaaYaa</a:t>
            </a:r>
            <a:r>
              <a:rPr lang="en-US" sz="4400" dirty="0">
                <a:solidFill>
                  <a:srgbClr val="C00000"/>
                </a:solidFill>
                <a:latin typeface="Shivaji01" pitchFamily="2" charset="0"/>
              </a:rPr>
              <a:t> </a:t>
            </a:r>
            <a:endParaRPr lang="en-IN" sz="4400" dirty="0">
              <a:solidFill>
                <a:srgbClr val="C00000"/>
              </a:solidFill>
              <a:latin typeface="Shivaji01" pitchFamily="2" charset="0"/>
            </a:endParaRPr>
          </a:p>
          <a:p>
            <a:r>
              <a:rPr lang="en-US" sz="5400" dirty="0"/>
              <a:t> 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91249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0298" y="2071678"/>
            <a:ext cx="431720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Qanyavaad</a:t>
            </a:r>
            <a:r>
              <a:rPr lang="en-US" sz="11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ivaji01"/>
              </a:rPr>
              <a:t>…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147</TotalTime>
  <Words>218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Metro</vt:lpstr>
      <vt:lpstr>Aspect</vt:lpstr>
      <vt:lpstr>Concourse</vt:lpstr>
      <vt:lpstr>Flow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Administrator</cp:lastModifiedBy>
  <cp:revision>25</cp:revision>
  <dcterms:created xsi:type="dcterms:W3CDTF">2018-07-30T04:57:09Z</dcterms:created>
  <dcterms:modified xsi:type="dcterms:W3CDTF">2018-08-07T07:54:42Z</dcterms:modified>
</cp:coreProperties>
</file>