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  <p:sldMasterId id="2147483720" r:id="rId3"/>
    <p:sldMasterId id="2147483756" r:id="rId4"/>
    <p:sldMasterId id="2147483804" r:id="rId5"/>
  </p:sldMasterIdLst>
  <p:sldIdLst>
    <p:sldId id="258" r:id="rId6"/>
    <p:sldId id="259" r:id="rId7"/>
    <p:sldId id="260" r:id="rId8"/>
    <p:sldId id="261" r:id="rId9"/>
    <p:sldId id="263" r:id="rId10"/>
    <p:sldId id="265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7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00232" y="357166"/>
            <a:ext cx="5072349" cy="62170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99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1" pitchFamily="2" charset="0"/>
              </a:rPr>
              <a:t>SauBa</a:t>
            </a:r>
            <a:r>
              <a:rPr lang="en-US" sz="199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199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1" pitchFamily="2" charset="0"/>
              </a:rPr>
              <a:t>p`Baat</a:t>
            </a:r>
            <a:endParaRPr lang="en-US" sz="199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472" y="3000372"/>
            <a:ext cx="7994496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P`aa.prmaoSvar</a:t>
            </a:r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isad`ama</a:t>
            </a:r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hTkr</a:t>
            </a:r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³</a:t>
            </a:r>
            <a:r>
              <a:rPr lang="en-US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aroni" pitchFamily="2" charset="-79"/>
                <a:cs typeface="Aharoni" pitchFamily="2" charset="-79"/>
              </a:rPr>
              <a:t>M.A. Net </a:t>
            </a:r>
            <a:r>
              <a:rPr lang="en-US" sz="240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aroni" pitchFamily="2" charset="-79"/>
                <a:cs typeface="Aharoni" pitchFamily="2" charset="-79"/>
              </a:rPr>
              <a:t>Net</a:t>
            </a:r>
            <a:r>
              <a:rPr lang="en-US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´</a:t>
            </a:r>
          </a:p>
          <a:p>
            <a:pPr algn="ctr"/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sahyaaogaI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p`aQyaapk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marazI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ivaBaaga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.</a:t>
            </a:r>
          </a:p>
          <a:p>
            <a:pPr algn="ctr"/>
            <a:endParaRPr lang="en-US" sz="24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hivaji01" pitchFamily="2" charset="0"/>
            </a:endParaRPr>
          </a:p>
          <a:p>
            <a:pPr algn="ctr"/>
            <a:endParaRPr lang="en-US" sz="2800" cap="none" spc="0" dirty="0" err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hivaji01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57224" y="571480"/>
            <a:ext cx="7228262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maa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}</a:t>
            </a:r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laI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mahaivaValaya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 ¸</a:t>
            </a:r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vaDaLa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.</a:t>
            </a:r>
          </a:p>
          <a:p>
            <a:pPr algn="ctr"/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ta.].</a:t>
            </a:r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saaolaapUr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ija.saaolaapUr</a:t>
            </a:r>
            <a:endParaRPr lang="en-US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67744" y="49651"/>
            <a:ext cx="296267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48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baI.e.Baaga</a:t>
            </a:r>
            <a:r>
              <a:rPr lang="en-US" sz="48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¹3</a:t>
            </a:r>
            <a:endParaRPr lang="en-US" sz="48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hivaji01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23910" y="0"/>
            <a:ext cx="21178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³</a:t>
            </a:r>
            <a:r>
              <a:rPr lang="en-US" sz="4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sa~ 5 </a:t>
            </a:r>
            <a:r>
              <a:rPr lang="en-US" sz="4800" b="1" cap="none" spc="0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vao</a:t>
            </a:r>
            <a:r>
              <a:rPr lang="en-US" sz="4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</a:t>
            </a:r>
            <a:endParaRPr lang="en-US" sz="48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26840" y="613137"/>
            <a:ext cx="946765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0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Aa</a:t>
            </a:r>
            <a:r>
              <a:rPr lang="en-US" sz="6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Qauinak</a:t>
            </a:r>
            <a:r>
              <a:rPr lang="en-US" sz="6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0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marazI</a:t>
            </a:r>
            <a:r>
              <a:rPr lang="en-US" sz="6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0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saaih</a:t>
            </a:r>
            <a:r>
              <a:rPr lang="en-US" sz="6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%yaatIla</a:t>
            </a:r>
            <a:r>
              <a:rPr lang="en-US" sz="6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ivaivaQa</a:t>
            </a:r>
            <a:r>
              <a:rPr lang="en-US" sz="6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p`vaah</a:t>
            </a:r>
            <a:r>
              <a:rPr lang="en-US" sz="6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.</a:t>
            </a:r>
            <a:endParaRPr lang="en-US" sz="6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874875" y="1484783"/>
            <a:ext cx="10238700" cy="67403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3600" b="1" dirty="0" smtClean="0">
                <a:latin typeface="Shivaji01" pitchFamily="2" charset="0"/>
              </a:rPr>
              <a:t>       </a:t>
            </a:r>
            <a:r>
              <a:rPr lang="en-US" sz="3600" b="1" dirty="0">
                <a:latin typeface="Shivaji01" pitchFamily="2" charset="0"/>
              </a:rPr>
              <a:t>]</a:t>
            </a:r>
            <a:r>
              <a:rPr lang="en-US" sz="3600" b="1" dirty="0" err="1">
                <a:latin typeface="Shivaji01" pitchFamily="2" charset="0"/>
              </a:rPr>
              <a:t>i</a:t>
            </a:r>
            <a:r>
              <a:rPr lang="en-US" sz="3600" b="1" dirty="0">
                <a:latin typeface="Shivaji01" pitchFamily="2" charset="0"/>
              </a:rPr>
              <a:t>-_</a:t>
            </a:r>
            <a:r>
              <a:rPr lang="en-US" sz="3600" b="1" dirty="0" err="1">
                <a:latin typeface="Shivaji01" pitchFamily="2" charset="0"/>
              </a:rPr>
              <a:t>YToÁ</a:t>
            </a:r>
            <a:r>
              <a:rPr lang="en-US" sz="3600" b="1" dirty="0">
                <a:latin typeface="Shivaji01" pitchFamily="2" charset="0"/>
              </a:rPr>
              <a:t> </a:t>
            </a:r>
            <a:endParaRPr lang="en-IN" sz="3600" dirty="0">
              <a:latin typeface="Shivaji01" pitchFamily="2" charset="0"/>
            </a:endParaRPr>
          </a:p>
          <a:p>
            <a:r>
              <a:rPr lang="en-US" sz="3600" dirty="0">
                <a:latin typeface="Shivaji01" pitchFamily="2" charset="0"/>
              </a:rPr>
              <a:t>       </a:t>
            </a:r>
            <a:r>
              <a:rPr lang="en-US" sz="3200" dirty="0">
                <a:solidFill>
                  <a:srgbClr val="7030A0"/>
                </a:solidFill>
                <a:latin typeface="Shivaji01" pitchFamily="2" charset="0"/>
              </a:rPr>
              <a:t>1.AaQauinak </a:t>
            </a:r>
            <a:r>
              <a:rPr lang="en-US" sz="3200" dirty="0" err="1">
                <a:solidFill>
                  <a:srgbClr val="7030A0"/>
                </a:solidFill>
                <a:latin typeface="Shivaji01" pitchFamily="2" charset="0"/>
              </a:rPr>
              <a:t>marazI</a:t>
            </a:r>
            <a:r>
              <a:rPr lang="en-US" sz="32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Shivaji01" pitchFamily="2" charset="0"/>
              </a:rPr>
              <a:t>saaih%yaatIla</a:t>
            </a:r>
            <a:r>
              <a:rPr lang="en-US" sz="32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Shivaji01" pitchFamily="2" charset="0"/>
              </a:rPr>
              <a:t>p`vaahaMcyaa</a:t>
            </a:r>
            <a:r>
              <a:rPr lang="en-US" sz="32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Shivaji01" pitchFamily="2" charset="0"/>
              </a:rPr>
              <a:t>inaima-tIcaI</a:t>
            </a:r>
            <a:r>
              <a:rPr lang="en-US" sz="32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Shivaji01" pitchFamily="2" charset="0"/>
              </a:rPr>
              <a:t>paSva-BaUmaI</a:t>
            </a:r>
            <a:r>
              <a:rPr lang="en-US" sz="32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Shivaji01" pitchFamily="2" charset="0"/>
              </a:rPr>
              <a:t>samajaavaUna</a:t>
            </a:r>
            <a:r>
              <a:rPr lang="en-US" sz="32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Shivaji01" pitchFamily="2" charset="0"/>
              </a:rPr>
              <a:t>saaMgaNao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.</a:t>
            </a:r>
            <a:endParaRPr lang="en-IN" sz="3600" dirty="0">
              <a:solidFill>
                <a:srgbClr val="7030A0"/>
              </a:solidFill>
              <a:latin typeface="Shivaji01" pitchFamily="2" charset="0"/>
            </a:endParaRPr>
          </a:p>
          <a:p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      2.ga`amaINa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va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dilat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saaih%ya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p`vaahacaI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saMklpnaaÊ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p`orNaaÊ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sva$p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va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vaOiSaYT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\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yao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endParaRPr lang="en-US" sz="3600" dirty="0" smtClean="0">
              <a:solidFill>
                <a:srgbClr val="7030A0"/>
              </a:solidFill>
              <a:latin typeface="Shivaji01" pitchFamily="2" charset="0"/>
            </a:endParaRPr>
          </a:p>
          <a:p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smtClean="0">
                <a:solidFill>
                  <a:srgbClr val="7030A0"/>
                </a:solidFill>
                <a:latin typeface="Shivaji01" pitchFamily="2" charset="0"/>
              </a:rPr>
              <a:t>         </a:t>
            </a:r>
            <a:r>
              <a:rPr lang="en-US" sz="3600" dirty="0" err="1" smtClean="0">
                <a:solidFill>
                  <a:srgbClr val="7030A0"/>
                </a:solidFill>
                <a:latin typeface="Shivaji01" pitchFamily="2" charset="0"/>
              </a:rPr>
              <a:t>ivaSad</a:t>
            </a:r>
            <a:r>
              <a:rPr lang="en-US" sz="3600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krNao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.</a:t>
            </a:r>
            <a:endParaRPr lang="en-IN" sz="3600" dirty="0">
              <a:solidFill>
                <a:srgbClr val="7030A0"/>
              </a:solidFill>
              <a:latin typeface="Shivaji01" pitchFamily="2" charset="0"/>
            </a:endParaRPr>
          </a:p>
          <a:p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      3.ga`amaINa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va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dilat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saaih%ya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p`vaahaMcaa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]d\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gama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va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ivakasa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spYT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krNao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.</a:t>
            </a:r>
            <a:endParaRPr lang="en-IN" sz="3600" dirty="0">
              <a:solidFill>
                <a:srgbClr val="7030A0"/>
              </a:solidFill>
              <a:latin typeface="Shivaji01" pitchFamily="2" charset="0"/>
            </a:endParaRPr>
          </a:p>
          <a:p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      4.ga`amaINa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kivatocao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sva$p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saaMgaUna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naomalaolyaa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saaih%yakRtItIla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Shivaji01" pitchFamily="2" charset="0"/>
              </a:rPr>
              <a:t>kivataMcaI</a:t>
            </a:r>
            <a:endParaRPr lang="en-US" sz="3600" dirty="0" smtClean="0">
              <a:solidFill>
                <a:srgbClr val="7030A0"/>
              </a:solidFill>
              <a:latin typeface="Shivaji01" pitchFamily="2" charset="0"/>
            </a:endParaRPr>
          </a:p>
          <a:p>
            <a:r>
              <a:rPr lang="en-US" sz="3600" dirty="0" smtClean="0">
                <a:solidFill>
                  <a:srgbClr val="7030A0"/>
                </a:solidFill>
                <a:latin typeface="Shivaji01" pitchFamily="2" charset="0"/>
              </a:rPr>
              <a:t>           </a:t>
            </a:r>
            <a:r>
              <a:rPr lang="en-US" sz="3600" dirty="0" err="1" smtClean="0">
                <a:solidFill>
                  <a:srgbClr val="7030A0"/>
                </a:solidFill>
                <a:latin typeface="Shivaji01" pitchFamily="2" charset="0"/>
              </a:rPr>
              <a:t>AaSayasaU~o</a:t>
            </a:r>
            <a:r>
              <a:rPr lang="en-US" sz="3600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Shivaji01" pitchFamily="2" charset="0"/>
              </a:rPr>
              <a:t>ga`amaINa</a:t>
            </a:r>
            <a:r>
              <a:rPr lang="en-US" sz="3600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jaIvana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ica~NaÊ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BaaYaa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ivaSad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krNao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.</a:t>
            </a:r>
            <a:endParaRPr lang="en-IN" sz="3600" dirty="0">
              <a:solidFill>
                <a:srgbClr val="7030A0"/>
              </a:solidFill>
              <a:latin typeface="Shivaji01" pitchFamily="2" charset="0"/>
            </a:endParaRPr>
          </a:p>
          <a:p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      5.dilat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kqaocao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sva$p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saaMgaUna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naomaloalyaa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saaih%yakRtItIla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AaSayaÊ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endParaRPr lang="en-US" sz="3600" dirty="0" smtClean="0">
              <a:solidFill>
                <a:srgbClr val="7030A0"/>
              </a:solidFill>
              <a:latin typeface="Shivaji01" pitchFamily="2" charset="0"/>
            </a:endParaRPr>
          </a:p>
          <a:p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smtClean="0">
                <a:solidFill>
                  <a:srgbClr val="7030A0"/>
                </a:solidFill>
                <a:latin typeface="Shivaji01" pitchFamily="2" charset="0"/>
              </a:rPr>
              <a:t>         </a:t>
            </a:r>
            <a:r>
              <a:rPr lang="en-US" sz="3600" dirty="0" err="1" smtClean="0">
                <a:solidFill>
                  <a:srgbClr val="7030A0"/>
                </a:solidFill>
                <a:latin typeface="Shivaji01" pitchFamily="2" charset="0"/>
              </a:rPr>
              <a:t>saamaaijaktaÊ</a:t>
            </a:r>
            <a:r>
              <a:rPr lang="en-US" sz="3600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Shivaji01" pitchFamily="2" charset="0"/>
              </a:rPr>
              <a:t>vaOcaairktaÊBaaYaa</a:t>
            </a:r>
            <a:r>
              <a:rPr lang="en-US" sz="3600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spYT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k$na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Shivaji01" pitchFamily="2" charset="0"/>
              </a:rPr>
              <a:t>saaMgaNao</a:t>
            </a:r>
            <a:r>
              <a:rPr lang="en-US" sz="3600" dirty="0">
                <a:solidFill>
                  <a:srgbClr val="7030A0"/>
                </a:solidFill>
                <a:latin typeface="Shivaji01" pitchFamily="2" charset="0"/>
              </a:rPr>
              <a:t>.</a:t>
            </a:r>
            <a:endParaRPr lang="en-IN" sz="3600" dirty="0">
              <a:solidFill>
                <a:srgbClr val="7030A0"/>
              </a:solidFill>
              <a:latin typeface="Shivaji01" pitchFamily="2" charset="0"/>
            </a:endParaRPr>
          </a:p>
          <a:p>
            <a:endParaRPr lang="en-IN" sz="5400" dirty="0">
              <a:solidFill>
                <a:srgbClr val="FF0000"/>
              </a:solidFill>
              <a:latin typeface="Shivaji01" pitchFamily="2" charset="0"/>
            </a:endParaRPr>
          </a:p>
          <a:p>
            <a:r>
              <a:rPr lang="en-US" sz="5400" b="1" dirty="0">
                <a:latin typeface="Shivaji01" pitchFamily="2" charset="0"/>
              </a:rPr>
              <a:t>    </a:t>
            </a:r>
            <a:endParaRPr lang="en-IN" sz="4000" dirty="0"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4722" y="214290"/>
            <a:ext cx="8603637" cy="59093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5400" b="1" dirty="0" smtClean="0">
                <a:solidFill>
                  <a:srgbClr val="7030A0"/>
                </a:solidFill>
                <a:latin typeface="Shivaji01" pitchFamily="2" charset="0"/>
              </a:rPr>
              <a:t>    </a:t>
            </a:r>
            <a:r>
              <a:rPr lang="en-US" sz="5400" b="1" dirty="0" err="1" smtClean="0">
                <a:solidFill>
                  <a:srgbClr val="7030A0"/>
                </a:solidFill>
                <a:latin typeface="Shivaji01" pitchFamily="2" charset="0"/>
              </a:rPr>
              <a:t>p`krNa</a:t>
            </a:r>
            <a:r>
              <a:rPr lang="en-US" sz="5400" b="1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5400" b="1" dirty="0" err="1">
                <a:solidFill>
                  <a:srgbClr val="7030A0"/>
                </a:solidFill>
                <a:latin typeface="Shivaji01" pitchFamily="2" charset="0"/>
              </a:rPr>
              <a:t>pihlao</a:t>
            </a:r>
            <a:r>
              <a:rPr lang="en-US" sz="5400" b="1" dirty="0">
                <a:solidFill>
                  <a:srgbClr val="7030A0"/>
                </a:solidFill>
                <a:latin typeface="Shivaji01" pitchFamily="2" charset="0"/>
              </a:rPr>
              <a:t> ¹ </a:t>
            </a:r>
            <a:r>
              <a:rPr lang="en-US" sz="5400" b="1" dirty="0" err="1">
                <a:solidFill>
                  <a:srgbClr val="7030A0"/>
                </a:solidFill>
                <a:latin typeface="Shivaji01" pitchFamily="2" charset="0"/>
              </a:rPr>
              <a:t>ga`amaINa</a:t>
            </a:r>
            <a:r>
              <a:rPr lang="en-US" sz="5400" b="1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5400" b="1" dirty="0" err="1">
                <a:solidFill>
                  <a:srgbClr val="7030A0"/>
                </a:solidFill>
                <a:latin typeface="Shivaji01" pitchFamily="2" charset="0"/>
              </a:rPr>
              <a:t>saaih%ya</a:t>
            </a:r>
            <a:r>
              <a:rPr lang="en-US" sz="5400" b="1" dirty="0">
                <a:solidFill>
                  <a:srgbClr val="7030A0"/>
                </a:solidFill>
                <a:latin typeface="Shivaji01" pitchFamily="2" charset="0"/>
              </a:rPr>
              <a:t> </a:t>
            </a:r>
            <a:endParaRPr lang="en-IN" sz="5400" dirty="0">
              <a:solidFill>
                <a:srgbClr val="7030A0"/>
              </a:solidFill>
              <a:latin typeface="Shivaji01" pitchFamily="2" charset="0"/>
            </a:endParaRPr>
          </a:p>
          <a:p>
            <a:r>
              <a:rPr lang="en-US" sz="5400" dirty="0">
                <a:solidFill>
                  <a:srgbClr val="7030A0"/>
                </a:solidFill>
                <a:latin typeface="Shivaji01" pitchFamily="2" charset="0"/>
              </a:rPr>
              <a:t>  </a:t>
            </a:r>
            <a:endParaRPr lang="en-US" sz="5400" dirty="0">
              <a:solidFill>
                <a:srgbClr val="7030A0"/>
              </a:solidFill>
              <a:latin typeface="Shivaji01" pitchFamily="2" charset="0"/>
            </a:endParaRPr>
          </a:p>
          <a:p>
            <a:r>
              <a:rPr lang="en-US" sz="5400" dirty="0" smtClean="0">
                <a:solidFill>
                  <a:srgbClr val="7030A0"/>
                </a:solidFill>
                <a:latin typeface="Shivaji01" pitchFamily="2" charset="0"/>
              </a:rPr>
              <a:t>  </a:t>
            </a:r>
            <a:r>
              <a:rPr lang="en-US" sz="5400" dirty="0" err="1" smtClean="0">
                <a:solidFill>
                  <a:srgbClr val="C00000"/>
                </a:solidFill>
                <a:latin typeface="Shivaji01" pitchFamily="2" charset="0"/>
              </a:rPr>
              <a:t>ga`amaINa</a:t>
            </a:r>
            <a:r>
              <a:rPr lang="en-US" sz="5400" dirty="0" smtClean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5400" dirty="0" err="1">
                <a:solidFill>
                  <a:srgbClr val="C00000"/>
                </a:solidFill>
                <a:latin typeface="Shivaji01" pitchFamily="2" charset="0"/>
              </a:rPr>
              <a:t>saaih%ya</a:t>
            </a:r>
            <a:r>
              <a:rPr lang="en-US" sz="5400" dirty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5400" dirty="0" err="1">
                <a:solidFill>
                  <a:srgbClr val="C00000"/>
                </a:solidFill>
                <a:latin typeface="Shivaji01" pitchFamily="2" charset="0"/>
              </a:rPr>
              <a:t>saMklpnaa</a:t>
            </a:r>
            <a:r>
              <a:rPr lang="en-US" sz="5400" dirty="0">
                <a:solidFill>
                  <a:srgbClr val="C00000"/>
                </a:solidFill>
                <a:latin typeface="Shivaji01" pitchFamily="2" charset="0"/>
              </a:rPr>
              <a:t> </a:t>
            </a:r>
            <a:endParaRPr lang="en-IN" sz="5400" dirty="0">
              <a:solidFill>
                <a:srgbClr val="C00000"/>
              </a:solidFill>
              <a:latin typeface="Shivaji01" pitchFamily="2" charset="0"/>
            </a:endParaRPr>
          </a:p>
          <a:p>
            <a:r>
              <a:rPr lang="en-US" sz="5400" dirty="0">
                <a:solidFill>
                  <a:srgbClr val="C00000"/>
                </a:solidFill>
                <a:latin typeface="Shivaji01" pitchFamily="2" charset="0"/>
              </a:rPr>
              <a:t>  </a:t>
            </a:r>
            <a:r>
              <a:rPr lang="en-US" sz="5400" dirty="0" err="1" smtClean="0">
                <a:solidFill>
                  <a:srgbClr val="C00000"/>
                </a:solidFill>
                <a:latin typeface="Shivaji01" pitchFamily="2" charset="0"/>
              </a:rPr>
              <a:t>ga`amaINa</a:t>
            </a:r>
            <a:r>
              <a:rPr lang="en-US" sz="5400" dirty="0" smtClean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5400" dirty="0" err="1">
                <a:solidFill>
                  <a:srgbClr val="C00000"/>
                </a:solidFill>
                <a:latin typeface="Shivaji01" pitchFamily="2" charset="0"/>
              </a:rPr>
              <a:t>saaih%yaaMcaI</a:t>
            </a:r>
            <a:r>
              <a:rPr lang="en-US" sz="5400" dirty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5400" dirty="0" err="1">
                <a:solidFill>
                  <a:srgbClr val="C00000"/>
                </a:solidFill>
                <a:latin typeface="Shivaji01" pitchFamily="2" charset="0"/>
              </a:rPr>
              <a:t>p`orNaaÊ</a:t>
            </a:r>
            <a:r>
              <a:rPr lang="en-US" sz="5400" dirty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5400" dirty="0" err="1">
                <a:solidFill>
                  <a:srgbClr val="C00000"/>
                </a:solidFill>
                <a:latin typeface="Shivaji01" pitchFamily="2" charset="0"/>
              </a:rPr>
              <a:t>sva$p</a:t>
            </a:r>
            <a:r>
              <a:rPr lang="en-US" sz="5400" dirty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5400" dirty="0" err="1">
                <a:solidFill>
                  <a:srgbClr val="C00000"/>
                </a:solidFill>
                <a:latin typeface="Shivaji01" pitchFamily="2" charset="0"/>
              </a:rPr>
              <a:t>va</a:t>
            </a:r>
            <a:r>
              <a:rPr lang="en-US" sz="5400" dirty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5400" dirty="0" err="1">
                <a:solidFill>
                  <a:srgbClr val="C00000"/>
                </a:solidFill>
                <a:latin typeface="Shivaji01" pitchFamily="2" charset="0"/>
              </a:rPr>
              <a:t>vaOiSaYT</a:t>
            </a:r>
            <a:r>
              <a:rPr lang="en-US" sz="5400" dirty="0">
                <a:solidFill>
                  <a:srgbClr val="C00000"/>
                </a:solidFill>
                <a:latin typeface="Shivaji01" pitchFamily="2" charset="0"/>
              </a:rPr>
              <a:t>\</a:t>
            </a:r>
            <a:r>
              <a:rPr lang="en-US" sz="5400" dirty="0" err="1">
                <a:solidFill>
                  <a:srgbClr val="C00000"/>
                </a:solidFill>
                <a:latin typeface="Shivaji01" pitchFamily="2" charset="0"/>
              </a:rPr>
              <a:t>yao</a:t>
            </a:r>
            <a:endParaRPr lang="en-IN" sz="5400" dirty="0">
              <a:solidFill>
                <a:srgbClr val="C00000"/>
              </a:solidFill>
              <a:latin typeface="Shivaji01" pitchFamily="2" charset="0"/>
            </a:endParaRPr>
          </a:p>
          <a:p>
            <a:r>
              <a:rPr lang="en-US" sz="5400" dirty="0">
                <a:solidFill>
                  <a:srgbClr val="C00000"/>
                </a:solidFill>
                <a:latin typeface="Shivaji01" pitchFamily="2" charset="0"/>
              </a:rPr>
              <a:t>  </a:t>
            </a:r>
            <a:r>
              <a:rPr lang="en-US" sz="5400" dirty="0" err="1" smtClean="0">
                <a:solidFill>
                  <a:srgbClr val="C00000"/>
                </a:solidFill>
                <a:latin typeface="Shivaji01" pitchFamily="2" charset="0"/>
              </a:rPr>
              <a:t>ga`amaINa</a:t>
            </a:r>
            <a:r>
              <a:rPr lang="en-US" sz="5400" dirty="0" smtClean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5400" dirty="0" err="1">
                <a:solidFill>
                  <a:srgbClr val="C00000"/>
                </a:solidFill>
                <a:latin typeface="Shivaji01" pitchFamily="2" charset="0"/>
              </a:rPr>
              <a:t>saaih%yaatIla</a:t>
            </a:r>
            <a:r>
              <a:rPr lang="en-US" sz="5400" dirty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5400" dirty="0" err="1">
                <a:solidFill>
                  <a:srgbClr val="C00000"/>
                </a:solidFill>
                <a:latin typeface="Shivaji01" pitchFamily="2" charset="0"/>
              </a:rPr>
              <a:t>samaajajaIvana</a:t>
            </a:r>
            <a:r>
              <a:rPr lang="en-US" sz="5400" dirty="0">
                <a:solidFill>
                  <a:srgbClr val="C00000"/>
                </a:solidFill>
                <a:latin typeface="Shivaji01" pitchFamily="2" charset="0"/>
              </a:rPr>
              <a:t> </a:t>
            </a:r>
            <a:endParaRPr lang="en-IN" sz="5400" dirty="0">
              <a:solidFill>
                <a:srgbClr val="C00000"/>
              </a:solidFill>
              <a:latin typeface="Shivaji01" pitchFamily="2" charset="0"/>
            </a:endParaRPr>
          </a:p>
          <a:p>
            <a:r>
              <a:rPr lang="en-US" sz="5400" dirty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5400" dirty="0" smtClean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5400" dirty="0" err="1" smtClean="0">
                <a:solidFill>
                  <a:srgbClr val="C00000"/>
                </a:solidFill>
                <a:latin typeface="Shivaji01" pitchFamily="2" charset="0"/>
              </a:rPr>
              <a:t>ga`amaINa</a:t>
            </a:r>
            <a:r>
              <a:rPr lang="en-US" sz="5400" dirty="0" smtClean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5400" dirty="0" err="1">
                <a:solidFill>
                  <a:srgbClr val="C00000"/>
                </a:solidFill>
                <a:latin typeface="Shivaji01" pitchFamily="2" charset="0"/>
              </a:rPr>
              <a:t>saaih%yaacaI</a:t>
            </a:r>
            <a:r>
              <a:rPr lang="en-US" sz="5400" dirty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5400" dirty="0" err="1">
                <a:solidFill>
                  <a:srgbClr val="C00000"/>
                </a:solidFill>
                <a:latin typeface="Shivaji01" pitchFamily="2" charset="0"/>
              </a:rPr>
              <a:t>BaaYaa</a:t>
            </a:r>
            <a:r>
              <a:rPr lang="en-US" sz="5400" dirty="0">
                <a:solidFill>
                  <a:srgbClr val="C00000"/>
                </a:solidFill>
                <a:latin typeface="Shivaji01" pitchFamily="2" charset="0"/>
              </a:rPr>
              <a:t> </a:t>
            </a:r>
            <a:endParaRPr lang="en-IN" sz="5400" dirty="0">
              <a:solidFill>
                <a:srgbClr val="C00000"/>
              </a:solidFill>
              <a:latin typeface="Shivaji01" pitchFamily="2" charset="0"/>
            </a:endParaRPr>
          </a:p>
          <a:p>
            <a:endParaRPr lang="en-US" sz="5400" b="1" dirty="0" smtClean="0">
              <a:latin typeface="Shivaji01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10110" y="1700808"/>
            <a:ext cx="34176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cap="none" spc="0" dirty="0" smtClean="0">
                <a:ln w="11430"/>
                <a:solidFill>
                  <a:srgbClr val="FF0000"/>
                </a:solidFill>
                <a:latin typeface="Shivaji01"/>
              </a:rPr>
              <a:t> </a:t>
            </a:r>
            <a:endParaRPr lang="en-US" sz="4400" cap="none" spc="0" dirty="0">
              <a:ln w="11430"/>
              <a:solidFill>
                <a:srgbClr val="FF0000"/>
              </a:solidFill>
              <a:latin typeface="Shivaji01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4154" y="2271557"/>
            <a:ext cx="34176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endParaRPr lang="en-US" sz="44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53637" y="3043866"/>
            <a:ext cx="31290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endParaRPr lang="en-US" sz="40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73534" y="3717032"/>
            <a:ext cx="32733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cap="none" spc="0" dirty="0" smtClean="0">
                <a:ln w="11430"/>
                <a:solidFill>
                  <a:srgbClr val="7030A0"/>
                </a:solidFill>
                <a:latin typeface="Shivaji01"/>
              </a:rPr>
              <a:t> </a:t>
            </a:r>
            <a:endParaRPr lang="en-US" sz="4400" cap="none" spc="0" dirty="0">
              <a:ln w="11430"/>
              <a:solidFill>
                <a:srgbClr val="7030A0"/>
              </a:solidFill>
              <a:latin typeface="Shivaji01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63013" y="4486473"/>
            <a:ext cx="31290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cap="none" spc="0" dirty="0" smtClean="0">
                <a:ln w="11430"/>
                <a:solidFill>
                  <a:srgbClr val="7030A0"/>
                </a:solidFill>
                <a:latin typeface="Shivaji01"/>
              </a:rPr>
              <a:t> </a:t>
            </a:r>
            <a:endParaRPr lang="en-US" sz="4800" cap="none" spc="0" dirty="0">
              <a:ln w="11430"/>
              <a:solidFill>
                <a:srgbClr val="7030A0"/>
              </a:solidFill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4771" y="375403"/>
            <a:ext cx="8053808" cy="495520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Shivaji01" pitchFamily="2" charset="0"/>
              </a:rPr>
              <a:t>       </a:t>
            </a:r>
            <a:r>
              <a:rPr lang="en-US" sz="4800" b="1" dirty="0" err="1" smtClean="0">
                <a:solidFill>
                  <a:srgbClr val="C00000"/>
                </a:solidFill>
                <a:latin typeface="Shivaji01" pitchFamily="2" charset="0"/>
              </a:rPr>
              <a:t>p`krNa</a:t>
            </a:r>
            <a:r>
              <a:rPr lang="en-US" sz="4800" b="1" dirty="0" smtClean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Shivaji01" pitchFamily="2" charset="0"/>
              </a:rPr>
              <a:t>itsaro</a:t>
            </a:r>
            <a:r>
              <a:rPr lang="en-US" sz="4800" b="1" dirty="0">
                <a:solidFill>
                  <a:srgbClr val="C00000"/>
                </a:solidFill>
                <a:latin typeface="Shivaji01" pitchFamily="2" charset="0"/>
              </a:rPr>
              <a:t> ¹ </a:t>
            </a:r>
            <a:r>
              <a:rPr lang="en-US" sz="4800" b="1" dirty="0" err="1">
                <a:solidFill>
                  <a:srgbClr val="C00000"/>
                </a:solidFill>
                <a:latin typeface="Shivaji01" pitchFamily="2" charset="0"/>
              </a:rPr>
              <a:t>dilat</a:t>
            </a:r>
            <a:r>
              <a:rPr lang="en-US" sz="4800" b="1" dirty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Shivaji01" pitchFamily="2" charset="0"/>
              </a:rPr>
              <a:t>saaih%ya</a:t>
            </a:r>
            <a:r>
              <a:rPr lang="en-US" sz="4800" b="1" dirty="0">
                <a:solidFill>
                  <a:srgbClr val="C00000"/>
                </a:solidFill>
                <a:latin typeface="Shivaji01" pitchFamily="2" charset="0"/>
              </a:rPr>
              <a:t> </a:t>
            </a:r>
            <a:endParaRPr lang="en-IN" sz="4800" dirty="0">
              <a:solidFill>
                <a:srgbClr val="C00000"/>
              </a:solidFill>
              <a:latin typeface="Shivaji01" pitchFamily="2" charset="0"/>
            </a:endParaRPr>
          </a:p>
          <a:p>
            <a:r>
              <a:rPr lang="en-US" sz="4400" dirty="0">
                <a:latin typeface="Shivaji01" pitchFamily="2" charset="0"/>
              </a:rPr>
              <a:t>        </a:t>
            </a:r>
            <a:endParaRPr lang="en-US" sz="4400" dirty="0" smtClean="0">
              <a:latin typeface="Shivaji01" pitchFamily="2" charset="0"/>
            </a:endParaRPr>
          </a:p>
          <a:p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>
                <a:latin typeface="Shivaji01" pitchFamily="2" charset="0"/>
              </a:rPr>
              <a:t>dilat</a:t>
            </a:r>
            <a:r>
              <a:rPr lang="en-US" sz="4400" dirty="0">
                <a:latin typeface="Shivaji01" pitchFamily="2" charset="0"/>
              </a:rPr>
              <a:t> </a:t>
            </a:r>
            <a:r>
              <a:rPr lang="en-US" sz="4400" dirty="0" err="1">
                <a:latin typeface="Shivaji01" pitchFamily="2" charset="0"/>
              </a:rPr>
              <a:t>saaih%ya</a:t>
            </a:r>
            <a:r>
              <a:rPr lang="en-US" sz="4400" dirty="0">
                <a:latin typeface="Shivaji01" pitchFamily="2" charset="0"/>
              </a:rPr>
              <a:t> </a:t>
            </a:r>
            <a:r>
              <a:rPr lang="en-US" sz="4400" dirty="0" err="1">
                <a:latin typeface="Shivaji01" pitchFamily="2" charset="0"/>
              </a:rPr>
              <a:t>po`rNaaÊ</a:t>
            </a:r>
            <a:r>
              <a:rPr lang="en-US" sz="4400" dirty="0">
                <a:latin typeface="Shivaji01" pitchFamily="2" charset="0"/>
              </a:rPr>
              <a:t> </a:t>
            </a:r>
            <a:r>
              <a:rPr lang="en-US" sz="4400" dirty="0" err="1">
                <a:latin typeface="Shivaji01" pitchFamily="2" charset="0"/>
              </a:rPr>
              <a:t>saMklpnaaÊ</a:t>
            </a:r>
            <a:r>
              <a:rPr lang="en-US" sz="4400" dirty="0">
                <a:latin typeface="Shivaji01" pitchFamily="2" charset="0"/>
              </a:rPr>
              <a:t> </a:t>
            </a:r>
            <a:r>
              <a:rPr lang="en-US" sz="4400" dirty="0" err="1">
                <a:latin typeface="Shivaji01" pitchFamily="2" charset="0"/>
              </a:rPr>
              <a:t>sva$p</a:t>
            </a:r>
            <a:r>
              <a:rPr lang="en-US" sz="4400" dirty="0">
                <a:latin typeface="Shivaji01" pitchFamily="2" charset="0"/>
              </a:rPr>
              <a:t> </a:t>
            </a:r>
            <a:r>
              <a:rPr lang="en-US" sz="4400" dirty="0" err="1">
                <a:latin typeface="Shivaji01" pitchFamily="2" charset="0"/>
              </a:rPr>
              <a:t>vaOiSaYT</a:t>
            </a:r>
            <a:r>
              <a:rPr lang="en-US" sz="4400" dirty="0">
                <a:latin typeface="Shivaji01" pitchFamily="2" charset="0"/>
              </a:rPr>
              <a:t>\</a:t>
            </a:r>
            <a:r>
              <a:rPr lang="en-US" sz="4400" dirty="0" err="1">
                <a:latin typeface="Shivaji01" pitchFamily="2" charset="0"/>
              </a:rPr>
              <a:t>yao</a:t>
            </a:r>
            <a:endParaRPr lang="en-IN" sz="4400" dirty="0">
              <a:latin typeface="Shivaji01" pitchFamily="2" charset="0"/>
            </a:endParaRPr>
          </a:p>
          <a:p>
            <a:r>
              <a:rPr lang="en-US" sz="4400" dirty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dilat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>
                <a:latin typeface="Shivaji01" pitchFamily="2" charset="0"/>
              </a:rPr>
              <a:t>saaih%yaacaI</a:t>
            </a:r>
            <a:r>
              <a:rPr lang="en-US" sz="4400" dirty="0">
                <a:latin typeface="Shivaji01" pitchFamily="2" charset="0"/>
              </a:rPr>
              <a:t> </a:t>
            </a:r>
            <a:r>
              <a:rPr lang="en-US" sz="4400" dirty="0" err="1">
                <a:latin typeface="Shivaji01" pitchFamily="2" charset="0"/>
              </a:rPr>
              <a:t>vaaTcaala</a:t>
            </a:r>
            <a:r>
              <a:rPr lang="en-US" sz="4400" dirty="0">
                <a:latin typeface="Shivaji01" pitchFamily="2" charset="0"/>
              </a:rPr>
              <a:t> </a:t>
            </a:r>
            <a:endParaRPr lang="en-IN" sz="4400" dirty="0">
              <a:latin typeface="Shivaji01" pitchFamily="2" charset="0"/>
            </a:endParaRPr>
          </a:p>
          <a:p>
            <a:r>
              <a:rPr lang="en-US" sz="4400" dirty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dilat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>
                <a:latin typeface="Shivaji01" pitchFamily="2" charset="0"/>
              </a:rPr>
              <a:t>saaih%yaacaI</a:t>
            </a:r>
            <a:r>
              <a:rPr lang="en-US" sz="4400" dirty="0">
                <a:latin typeface="Shivaji01" pitchFamily="2" charset="0"/>
              </a:rPr>
              <a:t> </a:t>
            </a:r>
            <a:r>
              <a:rPr lang="en-US" sz="4400" dirty="0" err="1">
                <a:latin typeface="Shivaji01" pitchFamily="2" charset="0"/>
              </a:rPr>
              <a:t>saamaaijak</a:t>
            </a:r>
            <a:r>
              <a:rPr lang="en-US" sz="4400" dirty="0">
                <a:latin typeface="Shivaji01" pitchFamily="2" charset="0"/>
              </a:rPr>
              <a:t> </a:t>
            </a:r>
            <a:r>
              <a:rPr lang="en-US" sz="4400" dirty="0" err="1">
                <a:latin typeface="Shivaji01" pitchFamily="2" charset="0"/>
              </a:rPr>
              <a:t>va</a:t>
            </a:r>
            <a:r>
              <a:rPr lang="en-US" sz="4400" dirty="0">
                <a:latin typeface="Shivaji01" pitchFamily="2" charset="0"/>
              </a:rPr>
              <a:t> </a:t>
            </a:r>
            <a:r>
              <a:rPr lang="en-US" sz="4400" dirty="0" err="1">
                <a:latin typeface="Shivaji01" pitchFamily="2" charset="0"/>
              </a:rPr>
              <a:t>saaMskRitk</a:t>
            </a:r>
            <a:r>
              <a:rPr lang="en-US" sz="4400" dirty="0">
                <a:latin typeface="Shivaji01" pitchFamily="2" charset="0"/>
              </a:rPr>
              <a:t> </a:t>
            </a:r>
            <a:r>
              <a:rPr lang="en-US" sz="4400" dirty="0" err="1">
                <a:latin typeface="Shivaji01" pitchFamily="2" charset="0"/>
              </a:rPr>
              <a:t>paSva-BaUmaI</a:t>
            </a:r>
            <a:r>
              <a:rPr lang="en-US" sz="4400" dirty="0">
                <a:latin typeface="Shivaji01" pitchFamily="2" charset="0"/>
              </a:rPr>
              <a:t> </a:t>
            </a:r>
            <a:endParaRPr lang="en-IN" sz="4400" dirty="0">
              <a:latin typeface="Shivaji01" pitchFamily="2" charset="0"/>
            </a:endParaRPr>
          </a:p>
          <a:p>
            <a:r>
              <a:rPr lang="en-US" sz="4400" dirty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dilat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>
                <a:latin typeface="Shivaji01" pitchFamily="2" charset="0"/>
              </a:rPr>
              <a:t>saaih%yaacaI</a:t>
            </a:r>
            <a:r>
              <a:rPr lang="en-US" sz="4400" dirty="0">
                <a:latin typeface="Shivaji01" pitchFamily="2" charset="0"/>
              </a:rPr>
              <a:t> </a:t>
            </a:r>
            <a:r>
              <a:rPr lang="en-US" sz="4400" dirty="0" err="1">
                <a:latin typeface="Shivaji01" pitchFamily="2" charset="0"/>
              </a:rPr>
              <a:t>BaaYaa</a:t>
            </a:r>
            <a:endParaRPr lang="en-IN" sz="4400" dirty="0">
              <a:latin typeface="Shivaji01" pitchFamily="2" charset="0"/>
            </a:endParaRPr>
          </a:p>
          <a:p>
            <a:endParaRPr lang="en-IN" sz="4800" dirty="0">
              <a:solidFill>
                <a:srgbClr val="FF0000"/>
              </a:solidFill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680" y="548680"/>
            <a:ext cx="8531503" cy="69557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4000" b="1" dirty="0" err="1">
                <a:latin typeface="Shivaji01" pitchFamily="2" charset="0"/>
              </a:rPr>
              <a:t>p`krNa</a:t>
            </a:r>
            <a:r>
              <a:rPr lang="en-US" sz="4000" b="1" dirty="0">
                <a:latin typeface="Shivaji01" pitchFamily="2" charset="0"/>
              </a:rPr>
              <a:t> </a:t>
            </a:r>
            <a:r>
              <a:rPr lang="en-US" sz="4000" b="1" dirty="0" err="1">
                <a:latin typeface="Shivaji01" pitchFamily="2" charset="0"/>
              </a:rPr>
              <a:t>caaOqao</a:t>
            </a:r>
            <a:r>
              <a:rPr lang="en-US" sz="4000" b="1" dirty="0">
                <a:latin typeface="Shivaji01" pitchFamily="2" charset="0"/>
              </a:rPr>
              <a:t> ¹ </a:t>
            </a:r>
            <a:r>
              <a:rPr lang="en-US" sz="4000" b="1" dirty="0" err="1">
                <a:latin typeface="Shivaji01" pitchFamily="2" charset="0"/>
              </a:rPr>
              <a:t>naomalaolaa</a:t>
            </a:r>
            <a:r>
              <a:rPr lang="en-US" sz="4000" b="1" dirty="0">
                <a:latin typeface="Shivaji01" pitchFamily="2" charset="0"/>
              </a:rPr>
              <a:t> </a:t>
            </a:r>
            <a:r>
              <a:rPr lang="en-US" sz="4000" b="1" dirty="0" err="1">
                <a:latin typeface="Shivaji01" pitchFamily="2" charset="0"/>
              </a:rPr>
              <a:t>kqaasaMga`h</a:t>
            </a:r>
            <a:r>
              <a:rPr lang="en-US" sz="4000" b="1" dirty="0">
                <a:latin typeface="Shivaji01" pitchFamily="2" charset="0"/>
              </a:rPr>
              <a:t> </a:t>
            </a:r>
            <a:r>
              <a:rPr lang="en-US" sz="4000" b="1" dirty="0" err="1">
                <a:latin typeface="Shivaji01" pitchFamily="2" charset="0"/>
              </a:rPr>
              <a:t>gauDdaNaI</a:t>
            </a:r>
            <a:r>
              <a:rPr lang="en-US" sz="4000" b="1" dirty="0">
                <a:latin typeface="Shivaji01" pitchFamily="2" charset="0"/>
              </a:rPr>
              <a:t> </a:t>
            </a:r>
            <a:r>
              <a:rPr lang="en-US" sz="4000" b="1" dirty="0" err="1">
                <a:latin typeface="Shivaji01" pitchFamily="2" charset="0"/>
              </a:rPr>
              <a:t>yaaogaIraja</a:t>
            </a:r>
            <a:r>
              <a:rPr lang="en-US" sz="4000" b="1" dirty="0">
                <a:latin typeface="Shivaji01" pitchFamily="2" charset="0"/>
              </a:rPr>
              <a:t> </a:t>
            </a:r>
            <a:r>
              <a:rPr lang="en-US" sz="4000" b="1" dirty="0" err="1">
                <a:latin typeface="Shivaji01" pitchFamily="2" charset="0"/>
              </a:rPr>
              <a:t>vaaGamaaro</a:t>
            </a:r>
            <a:r>
              <a:rPr lang="en-US" sz="4000" b="1" dirty="0">
                <a:latin typeface="Shivaji01" pitchFamily="2" charset="0"/>
              </a:rPr>
              <a:t> </a:t>
            </a:r>
            <a:endParaRPr lang="en-IN" sz="4000" dirty="0">
              <a:latin typeface="Shivaji01" pitchFamily="2" charset="0"/>
            </a:endParaRPr>
          </a:p>
          <a:p>
            <a:r>
              <a:rPr lang="en-US" sz="4400" b="1" dirty="0">
                <a:solidFill>
                  <a:srgbClr val="C00000"/>
                </a:solidFill>
                <a:latin typeface="Shivaji01" pitchFamily="2" charset="0"/>
              </a:rPr>
              <a:t>   </a:t>
            </a:r>
            <a:r>
              <a:rPr lang="en-US" sz="4400" dirty="0">
                <a:solidFill>
                  <a:srgbClr val="C00000"/>
                </a:solidFill>
                <a:latin typeface="Shivaji01" pitchFamily="2" charset="0"/>
              </a:rPr>
              <a:t>      </a:t>
            </a:r>
            <a:endParaRPr lang="en-US" sz="4400" dirty="0" smtClean="0">
              <a:solidFill>
                <a:srgbClr val="C00000"/>
              </a:solidFill>
              <a:latin typeface="Shivaji01" pitchFamily="2" charset="0"/>
            </a:endParaRPr>
          </a:p>
          <a:p>
            <a:r>
              <a:rPr lang="en-US" sz="440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4400" smtClean="0">
                <a:solidFill>
                  <a:srgbClr val="C00000"/>
                </a:solidFill>
                <a:latin typeface="Shivaji01" pitchFamily="2" charset="0"/>
              </a:rPr>
              <a:t>        dilat</a:t>
            </a:r>
            <a:r>
              <a:rPr lang="en-US" sz="4400" dirty="0" smtClean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Shivaji01" pitchFamily="2" charset="0"/>
              </a:rPr>
              <a:t>kqaocao</a:t>
            </a:r>
            <a:r>
              <a:rPr lang="en-US" sz="4400" dirty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Shivaji01" pitchFamily="2" charset="0"/>
              </a:rPr>
              <a:t>sva$p</a:t>
            </a:r>
            <a:r>
              <a:rPr lang="en-US" sz="4400" dirty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Shivaji01" pitchFamily="2" charset="0"/>
              </a:rPr>
              <a:t>va</a:t>
            </a:r>
            <a:r>
              <a:rPr lang="en-US" sz="4400" dirty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Shivaji01" pitchFamily="2" charset="0"/>
              </a:rPr>
              <a:t>vaaTcaala</a:t>
            </a:r>
            <a:r>
              <a:rPr lang="en-US" sz="4400" dirty="0">
                <a:solidFill>
                  <a:srgbClr val="C00000"/>
                </a:solidFill>
                <a:latin typeface="Shivaji01" pitchFamily="2" charset="0"/>
              </a:rPr>
              <a:t> </a:t>
            </a:r>
            <a:endParaRPr lang="en-IN" sz="4400" dirty="0">
              <a:solidFill>
                <a:srgbClr val="C00000"/>
              </a:solidFill>
              <a:latin typeface="Shivaji01" pitchFamily="2" charset="0"/>
            </a:endParaRPr>
          </a:p>
          <a:p>
            <a:r>
              <a:rPr lang="en-US" sz="4400" dirty="0">
                <a:solidFill>
                  <a:srgbClr val="C00000"/>
                </a:solidFill>
                <a:latin typeface="Shivaji01" pitchFamily="2" charset="0"/>
              </a:rPr>
              <a:t>         </a:t>
            </a:r>
            <a:r>
              <a:rPr lang="en-US" sz="4400" dirty="0" err="1">
                <a:solidFill>
                  <a:srgbClr val="C00000"/>
                </a:solidFill>
                <a:latin typeface="Shivaji01" pitchFamily="2" charset="0"/>
              </a:rPr>
              <a:t>yaaogaIraja</a:t>
            </a:r>
            <a:r>
              <a:rPr lang="en-US" sz="4400" dirty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Shivaji01" pitchFamily="2" charset="0"/>
              </a:rPr>
              <a:t>vaaGamaaroÁ</a:t>
            </a:r>
            <a:r>
              <a:rPr lang="en-US" sz="4400" dirty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Shivaji01" pitchFamily="2" charset="0"/>
              </a:rPr>
              <a:t>vya@tI</a:t>
            </a:r>
            <a:r>
              <a:rPr lang="en-US" sz="4400" dirty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Shivaji01" pitchFamily="2" charset="0"/>
              </a:rPr>
              <a:t>va</a:t>
            </a:r>
            <a:r>
              <a:rPr lang="en-US" sz="4400" dirty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Shivaji01" pitchFamily="2" charset="0"/>
              </a:rPr>
              <a:t>vaa</a:t>
            </a:r>
            <a:r>
              <a:rPr lang="en-US" sz="4400" dirty="0">
                <a:solidFill>
                  <a:srgbClr val="C00000"/>
                </a:solidFill>
                <a:latin typeface="Shivaji01" pitchFamily="2" charset="0"/>
              </a:rPr>
              <a:t>=\</a:t>
            </a:r>
            <a:r>
              <a:rPr lang="en-US" sz="4400" dirty="0" err="1">
                <a:solidFill>
                  <a:srgbClr val="C00000"/>
                </a:solidFill>
                <a:latin typeface="Shivaji01" pitchFamily="2" charset="0"/>
              </a:rPr>
              <a:t>maya</a:t>
            </a:r>
            <a:endParaRPr lang="en-IN" sz="4400" dirty="0">
              <a:solidFill>
                <a:srgbClr val="C00000"/>
              </a:solidFill>
              <a:latin typeface="Shivaji01" pitchFamily="2" charset="0"/>
            </a:endParaRPr>
          </a:p>
          <a:p>
            <a:r>
              <a:rPr lang="en-US" sz="4400" dirty="0">
                <a:solidFill>
                  <a:srgbClr val="C00000"/>
                </a:solidFill>
                <a:latin typeface="Shivaji01" pitchFamily="2" charset="0"/>
              </a:rPr>
              <a:t>         </a:t>
            </a:r>
            <a:r>
              <a:rPr lang="en-US" sz="4400" dirty="0" err="1">
                <a:solidFill>
                  <a:srgbClr val="C00000"/>
                </a:solidFill>
                <a:latin typeface="Shivaji01" pitchFamily="2" charset="0"/>
              </a:rPr>
              <a:t>gauDdaNaI</a:t>
            </a:r>
            <a:r>
              <a:rPr lang="en-US" sz="4400" dirty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Shivaji01" pitchFamily="2" charset="0"/>
              </a:rPr>
              <a:t>yaa</a:t>
            </a:r>
            <a:r>
              <a:rPr lang="en-US" sz="4400" dirty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Shivaji01" pitchFamily="2" charset="0"/>
              </a:rPr>
              <a:t>kqaasaMga`hacao</a:t>
            </a:r>
            <a:r>
              <a:rPr lang="en-US" sz="4400" dirty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Shivaji01" pitchFamily="2" charset="0"/>
              </a:rPr>
              <a:t>sva$p</a:t>
            </a:r>
            <a:r>
              <a:rPr lang="en-US" sz="4400" dirty="0">
                <a:solidFill>
                  <a:srgbClr val="C00000"/>
                </a:solidFill>
                <a:latin typeface="Shivaji01" pitchFamily="2" charset="0"/>
              </a:rPr>
              <a:t> </a:t>
            </a:r>
            <a:endParaRPr lang="en-IN" sz="4400" dirty="0">
              <a:solidFill>
                <a:srgbClr val="C00000"/>
              </a:solidFill>
              <a:latin typeface="Shivaji01" pitchFamily="2" charset="0"/>
            </a:endParaRPr>
          </a:p>
          <a:p>
            <a:r>
              <a:rPr lang="en-US" sz="4400" dirty="0">
                <a:solidFill>
                  <a:srgbClr val="C00000"/>
                </a:solidFill>
                <a:latin typeface="Shivaji01" pitchFamily="2" charset="0"/>
              </a:rPr>
              <a:t>         </a:t>
            </a:r>
            <a:r>
              <a:rPr lang="en-US" sz="4400" dirty="0" err="1">
                <a:solidFill>
                  <a:srgbClr val="C00000"/>
                </a:solidFill>
                <a:latin typeface="Shivaji01" pitchFamily="2" charset="0"/>
              </a:rPr>
              <a:t>kqaaMmaQaIla</a:t>
            </a:r>
            <a:r>
              <a:rPr lang="en-US" sz="4400" dirty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Shivaji01" pitchFamily="2" charset="0"/>
              </a:rPr>
              <a:t>AaSayasaU~o</a:t>
            </a:r>
            <a:r>
              <a:rPr lang="en-US" sz="4400" dirty="0">
                <a:solidFill>
                  <a:srgbClr val="C00000"/>
                </a:solidFill>
                <a:latin typeface="Shivaji01" pitchFamily="2" charset="0"/>
              </a:rPr>
              <a:t> </a:t>
            </a:r>
            <a:endParaRPr lang="en-IN" sz="4400" dirty="0">
              <a:solidFill>
                <a:srgbClr val="C00000"/>
              </a:solidFill>
              <a:latin typeface="Shivaji01" pitchFamily="2" charset="0"/>
            </a:endParaRPr>
          </a:p>
          <a:p>
            <a:r>
              <a:rPr lang="en-US" sz="4400" dirty="0">
                <a:solidFill>
                  <a:srgbClr val="C00000"/>
                </a:solidFill>
                <a:latin typeface="Shivaji01" pitchFamily="2" charset="0"/>
              </a:rPr>
              <a:t>         </a:t>
            </a:r>
            <a:r>
              <a:rPr lang="en-US" sz="4400" dirty="0" err="1">
                <a:solidFill>
                  <a:srgbClr val="C00000"/>
                </a:solidFill>
                <a:latin typeface="Shivaji01" pitchFamily="2" charset="0"/>
              </a:rPr>
              <a:t>kqaaMmaQaIla</a:t>
            </a:r>
            <a:r>
              <a:rPr lang="en-US" sz="4400" dirty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Shivaji01" pitchFamily="2" charset="0"/>
              </a:rPr>
              <a:t>saamaaijak</a:t>
            </a:r>
            <a:r>
              <a:rPr lang="en-US" sz="4400" dirty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Shivaji01" pitchFamily="2" charset="0"/>
              </a:rPr>
              <a:t>ica~Na</a:t>
            </a:r>
            <a:r>
              <a:rPr lang="en-US" sz="4400" dirty="0">
                <a:solidFill>
                  <a:srgbClr val="C00000"/>
                </a:solidFill>
                <a:latin typeface="Shivaji01" pitchFamily="2" charset="0"/>
              </a:rPr>
              <a:t> </a:t>
            </a:r>
            <a:endParaRPr lang="en-IN" sz="4400" dirty="0">
              <a:solidFill>
                <a:srgbClr val="C00000"/>
              </a:solidFill>
              <a:latin typeface="Shivaji01" pitchFamily="2" charset="0"/>
            </a:endParaRPr>
          </a:p>
          <a:p>
            <a:r>
              <a:rPr lang="en-US" sz="4400" dirty="0">
                <a:solidFill>
                  <a:srgbClr val="C00000"/>
                </a:solidFill>
                <a:latin typeface="Shivaji01" pitchFamily="2" charset="0"/>
              </a:rPr>
              <a:t>         </a:t>
            </a:r>
            <a:r>
              <a:rPr lang="en-US" sz="4400" dirty="0" err="1">
                <a:solidFill>
                  <a:srgbClr val="C00000"/>
                </a:solidFill>
                <a:latin typeface="Shivaji01" pitchFamily="2" charset="0"/>
              </a:rPr>
              <a:t>kqaaMmaQaIla</a:t>
            </a:r>
            <a:r>
              <a:rPr lang="en-US" sz="4400" dirty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Shivaji01" pitchFamily="2" charset="0"/>
              </a:rPr>
              <a:t>vyai@troK</a:t>
            </a:r>
            <a:endParaRPr lang="en-IN" sz="4400" dirty="0">
              <a:solidFill>
                <a:srgbClr val="C00000"/>
              </a:solidFill>
              <a:latin typeface="Shivaji01" pitchFamily="2" charset="0"/>
            </a:endParaRPr>
          </a:p>
          <a:p>
            <a:r>
              <a:rPr lang="en-US" sz="4400" dirty="0">
                <a:solidFill>
                  <a:srgbClr val="C00000"/>
                </a:solidFill>
                <a:latin typeface="Shivaji01" pitchFamily="2" charset="0"/>
              </a:rPr>
              <a:t>         </a:t>
            </a:r>
            <a:r>
              <a:rPr lang="en-US" sz="4400" dirty="0" err="1">
                <a:solidFill>
                  <a:srgbClr val="C00000"/>
                </a:solidFill>
                <a:latin typeface="Shivaji01" pitchFamily="2" charset="0"/>
              </a:rPr>
              <a:t>kqaocaI</a:t>
            </a:r>
            <a:r>
              <a:rPr lang="en-US" sz="4400" dirty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Shivaji01" pitchFamily="2" charset="0"/>
              </a:rPr>
              <a:t>BaaYaa</a:t>
            </a:r>
            <a:r>
              <a:rPr lang="en-US" sz="4400" dirty="0">
                <a:solidFill>
                  <a:srgbClr val="C00000"/>
                </a:solidFill>
                <a:latin typeface="Shivaji01" pitchFamily="2" charset="0"/>
              </a:rPr>
              <a:t> </a:t>
            </a:r>
            <a:endParaRPr lang="en-IN" sz="4400" dirty="0">
              <a:solidFill>
                <a:srgbClr val="C00000"/>
              </a:solidFill>
              <a:latin typeface="Shivaji01" pitchFamily="2" charset="0"/>
            </a:endParaRPr>
          </a:p>
          <a:p>
            <a:r>
              <a:rPr lang="en-US" sz="5400" dirty="0"/>
              <a:t> </a:t>
            </a:r>
            <a:endParaRPr lang="en-IN" sz="5400" dirty="0"/>
          </a:p>
        </p:txBody>
      </p:sp>
    </p:spTree>
    <p:extLst>
      <p:ext uri="{BB962C8B-B14F-4D97-AF65-F5344CB8AC3E}">
        <p14:creationId xmlns:p14="http://schemas.microsoft.com/office/powerpoint/2010/main" val="912497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00298" y="2071678"/>
            <a:ext cx="431720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Qanyavaad</a:t>
            </a:r>
            <a:r>
              <a:rPr lang="en-US" sz="115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…</a:t>
            </a:r>
            <a:endParaRPr lang="en-US" sz="115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147</TotalTime>
  <Words>218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Metro</vt:lpstr>
      <vt:lpstr>Aspect</vt:lpstr>
      <vt:lpstr>Concourse</vt:lpstr>
      <vt:lpstr>Flow</vt:lpstr>
      <vt:lpstr>Urban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Administrator</cp:lastModifiedBy>
  <cp:revision>25</cp:revision>
  <dcterms:created xsi:type="dcterms:W3CDTF">2018-07-30T04:57:09Z</dcterms:created>
  <dcterms:modified xsi:type="dcterms:W3CDTF">2018-08-07T07:54:42Z</dcterms:modified>
</cp:coreProperties>
</file>