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9"/>
  </p:notesMasterIdLst>
  <p:sldIdLst>
    <p:sldId id="256" r:id="rId2"/>
    <p:sldId id="263" r:id="rId3"/>
    <p:sldId id="257" r:id="rId4"/>
    <p:sldId id="258" r:id="rId5"/>
    <p:sldId id="260" r:id="rId6"/>
    <p:sldId id="261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12C6"/>
    <a:srgbClr val="DB0B55"/>
    <a:srgbClr val="AC0CA1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74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A1A12A-9EDE-4B85-A0F6-19DD92E87325}" type="datetimeFigureOut">
              <a:rPr lang="en-US" smtClean="0"/>
              <a:t>25/07/2018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F32822-290C-4FE5-9CC8-2957BFDE93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764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F32822-290C-4FE5-9CC8-2957BFDE93D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5801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F32822-290C-4FE5-9CC8-2957BFDE93D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5801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F32822-290C-4FE5-9CC8-2957BFDE93D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580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25/07/2018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25/07/2018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25/07/2018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25/07/2018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25/07/2018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25/07/2018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25/07/2018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25/07/2018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25/07/2018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25/07/2018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25/07/2018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25/07/2018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884" y="914400"/>
            <a:ext cx="9120116" cy="4648200"/>
          </a:xfrm>
        </p:spPr>
        <p:txBody>
          <a:bodyPr>
            <a:noAutofit/>
          </a:bodyPr>
          <a:lstStyle/>
          <a:p>
            <a:r>
              <a:rPr lang="en-US" sz="9600" b="1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सुस्वागतम</a:t>
            </a:r>
            <a:endParaRPr lang="en-US" sz="9600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ea typeface="Arial Unicode MS" pitchFamily="34" charset="-128"/>
              <a:cs typeface="Nirmala UI" pitchFamily="34" charset="0"/>
            </a:endParaRPr>
          </a:p>
          <a:p>
            <a:endParaRPr lang="en-US" sz="4400" b="1" dirty="0" smtClean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ea typeface="Arial Unicode MS" pitchFamily="34" charset="-128"/>
              <a:cs typeface="Nirmala UI" pitchFamily="34" charset="0"/>
            </a:endParaRPr>
          </a:p>
          <a:p>
            <a:endParaRPr lang="en-US" sz="4400" b="1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ea typeface="Arial Unicode MS" pitchFamily="34" charset="-128"/>
              <a:cs typeface="Nirmala UI" pitchFamily="34" charset="0"/>
            </a:endParaRPr>
          </a:p>
          <a:p>
            <a:r>
              <a:rPr lang="en-US" sz="4400" b="1" dirty="0" err="1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डॉ.सतीश</a:t>
            </a:r>
            <a:r>
              <a:rPr lang="en-US" sz="44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4400" b="1" dirty="0" err="1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अर्जुन</a:t>
            </a:r>
            <a:r>
              <a:rPr lang="en-US" sz="44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4400" b="1" dirty="0" err="1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घोरपडे</a:t>
            </a:r>
            <a:endParaRPr lang="en-US" sz="3600" b="1" dirty="0" smtClean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ea typeface="Arial Unicode MS" pitchFamily="34" charset="-128"/>
              <a:cs typeface="Nirmala UI" pitchFamily="34" charset="0"/>
            </a:endParaRPr>
          </a:p>
          <a:p>
            <a:r>
              <a:rPr lang="en-US" b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अध्यक्ष</a:t>
            </a:r>
            <a:r>
              <a:rPr lang="en-US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हिंदी</a:t>
            </a:r>
            <a:r>
              <a:rPr lang="en-US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विभाग</a:t>
            </a:r>
            <a:r>
              <a:rPr lang="en-US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, </a:t>
            </a:r>
          </a:p>
          <a:p>
            <a:r>
              <a:rPr lang="en-US" b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शोधनिर्देशक</a:t>
            </a:r>
            <a:r>
              <a:rPr lang="en-US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तथा</a:t>
            </a:r>
            <a:r>
              <a:rPr lang="en-US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सहाय्यक</a:t>
            </a:r>
            <a:r>
              <a:rPr lang="en-US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प्राध्यापक</a:t>
            </a:r>
            <a:endParaRPr lang="en-US" b="1" dirty="0" smtClean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ea typeface="Arial Unicode MS" pitchFamily="34" charset="-128"/>
              <a:cs typeface="Nirmala UI" pitchFamily="34" charset="0"/>
            </a:endParaRPr>
          </a:p>
          <a:p>
            <a:r>
              <a:rPr lang="en-US" sz="3600" b="1" dirty="0" err="1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माऊली</a:t>
            </a:r>
            <a:r>
              <a:rPr lang="en-US" sz="36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महाविद्यालय</a:t>
            </a:r>
            <a:r>
              <a:rPr lang="en-US" sz="36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3600" b="1" dirty="0" err="1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वडाला</a:t>
            </a:r>
            <a:endParaRPr lang="en-US" sz="3600" b="1" dirty="0" smtClean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ea typeface="Arial Unicode MS" pitchFamily="34" charset="-128"/>
              <a:cs typeface="Nirmala UI" pitchFamily="34" charset="0"/>
            </a:endParaRPr>
          </a:p>
          <a:p>
            <a:endParaRPr lang="en-US" sz="3600" b="1" dirty="0" smtClean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ea typeface="Arial Unicode MS" pitchFamily="34" charset="-128"/>
              <a:cs typeface="Nirmala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8044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1470025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err="1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इकाई</a:t>
            </a:r>
            <a:r>
              <a:rPr lang="en-US" sz="40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१</a:t>
            </a:r>
            <a:r>
              <a:rPr lang="en-US" sz="48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/>
            </a:r>
            <a:br>
              <a:rPr lang="en-US" sz="48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</a:br>
            <a:r>
              <a:rPr lang="en-US" sz="4800" b="1" u="sng" dirty="0" err="1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जनसंचार</a:t>
            </a:r>
            <a:r>
              <a:rPr lang="en-US" sz="4800" b="1" u="sng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4800" b="1" u="sng" dirty="0" err="1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माध्यम</a:t>
            </a:r>
            <a:endParaRPr lang="en-US" sz="4800" b="1" u="sng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ea typeface="Arial Unicode MS" pitchFamily="34" charset="-128"/>
              <a:cs typeface="Nirmala U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884" y="2209800"/>
            <a:ext cx="9120116" cy="3352800"/>
          </a:xfrm>
        </p:spPr>
        <p:txBody>
          <a:bodyPr>
            <a:noAutofit/>
          </a:bodyPr>
          <a:lstStyle/>
          <a:p>
            <a:pPr marL="514350" indent="-514350" algn="just">
              <a:lnSpc>
                <a:spcPct val="160000"/>
              </a:lnSpc>
              <a:buAutoNum type="hindiNumPeriod"/>
            </a:pPr>
            <a:r>
              <a:rPr lang="en-US" sz="4000" b="1" dirty="0" err="1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समाचार</a:t>
            </a:r>
            <a:r>
              <a:rPr lang="en-US" sz="40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4000" b="1" dirty="0" err="1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लेखन</a:t>
            </a:r>
            <a:r>
              <a:rPr lang="en-US" sz="40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4000" b="1" dirty="0" err="1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के</a:t>
            </a:r>
            <a:r>
              <a:rPr lang="en-US" sz="40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4000" b="1" dirty="0" err="1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तत्व</a:t>
            </a:r>
            <a:r>
              <a:rPr lang="en-US" sz="40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40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।</a:t>
            </a:r>
          </a:p>
          <a:p>
            <a:pPr marL="514350" indent="-514350" algn="just">
              <a:lnSpc>
                <a:spcPct val="160000"/>
              </a:lnSpc>
              <a:buAutoNum type="hindiNumPeriod"/>
            </a:pPr>
            <a:r>
              <a:rPr lang="en-US" sz="4000" b="1" dirty="0" err="1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समाचार</a:t>
            </a:r>
            <a:r>
              <a:rPr lang="en-US" sz="40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4000" b="1" dirty="0" err="1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लेखक</a:t>
            </a:r>
            <a:r>
              <a:rPr lang="en-US" sz="40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4000" b="1" dirty="0" err="1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के</a:t>
            </a:r>
            <a:r>
              <a:rPr lang="en-US" sz="40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4000" b="1" dirty="0" err="1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गुण</a:t>
            </a:r>
            <a:r>
              <a:rPr lang="en-US" sz="40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।</a:t>
            </a:r>
            <a:endParaRPr lang="en-US" sz="4000" b="1" dirty="0" smtClean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ea typeface="Arial Unicode MS" pitchFamily="34" charset="-128"/>
              <a:cs typeface="Nirmala UI" pitchFamily="34" charset="0"/>
            </a:endParaRPr>
          </a:p>
          <a:p>
            <a:pPr marL="514350" indent="-514350" algn="just">
              <a:lnSpc>
                <a:spcPct val="160000"/>
              </a:lnSpc>
              <a:buAutoNum type="hindiNumPeriod"/>
            </a:pPr>
            <a:r>
              <a:rPr lang="en-US" sz="4000" b="1" dirty="0" err="1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पटकथा</a:t>
            </a:r>
            <a:r>
              <a:rPr lang="en-US" sz="40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4000" b="1" dirty="0" err="1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लेखन</a:t>
            </a:r>
            <a:r>
              <a:rPr lang="en-US" sz="40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।</a:t>
            </a:r>
            <a:endParaRPr lang="en-US" sz="4000" b="1" dirty="0" smtClean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ea typeface="Arial Unicode MS" pitchFamily="34" charset="-128"/>
              <a:cs typeface="Nirmala UI" pitchFamily="34" charset="0"/>
            </a:endParaRPr>
          </a:p>
          <a:p>
            <a:pPr marL="514350" indent="-514350" algn="just">
              <a:lnSpc>
                <a:spcPct val="160000"/>
              </a:lnSpc>
              <a:buAutoNum type="hindiNumPeriod"/>
            </a:pPr>
            <a:r>
              <a:rPr lang="en-US" sz="4000" b="1" dirty="0" err="1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नव</a:t>
            </a:r>
            <a:r>
              <a:rPr lang="en-US" sz="40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4000" b="1" dirty="0" err="1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इलेक्ट्रॉनिक</a:t>
            </a:r>
            <a:r>
              <a:rPr lang="en-US" sz="40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4000" b="1" dirty="0" err="1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माध्यम</a:t>
            </a:r>
            <a:r>
              <a:rPr lang="en-US" sz="40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।</a:t>
            </a:r>
            <a:endParaRPr lang="en-US" sz="4000" b="1" dirty="0" smtClean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ea typeface="Arial Unicode MS" pitchFamily="34" charset="-128"/>
              <a:cs typeface="Nirmala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1437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525963"/>
          </a:xfrm>
        </p:spPr>
        <p:txBody>
          <a:bodyPr>
            <a:no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१.यथार्थता 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२.संक्षिप्तता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३.रोचकता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४.समसामयिकता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>५.लोकहित</a:t>
            </a:r>
            <a:endParaRPr lang="en-US" sz="3200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cs typeface="Nirmala U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err="1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समाचार</a:t>
            </a:r>
            <a:r>
              <a:rPr lang="en-US" sz="4800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4800" b="1" dirty="0" err="1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लेखन</a:t>
            </a:r>
            <a:r>
              <a:rPr lang="en-US" sz="4800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4800" b="1" dirty="0" err="1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के</a:t>
            </a:r>
            <a:r>
              <a:rPr lang="en-US" sz="4800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4800" b="1" dirty="0" err="1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तत्व</a:t>
            </a:r>
            <a:endParaRPr lang="en-US" sz="4800" dirty="0">
              <a:solidFill>
                <a:schemeClr val="accent6">
                  <a:lumMod val="50000"/>
                </a:schemeClr>
              </a:solidFill>
              <a:latin typeface="Nirmala UI" pitchFamily="34" charset="0"/>
              <a:cs typeface="Nirmala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705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057400"/>
            <a:ext cx="8534400" cy="4648200"/>
          </a:xfrm>
        </p:spPr>
        <p:txBody>
          <a:bodyPr>
            <a:noAutofit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en-US" sz="20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१.सक्रियता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US" sz="20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२.विश्वसनियता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US" sz="20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३.वस्तुनिष्ठता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US" sz="20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४.विश्लेषण </a:t>
            </a:r>
            <a:r>
              <a:rPr lang="en-US" sz="2000" b="1" i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क्षमता</a:t>
            </a:r>
            <a:endParaRPr lang="en-US" sz="2000" b="1" i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ea typeface="Arial Unicode MS" pitchFamily="34" charset="-128"/>
              <a:cs typeface="Nirmala UI" pitchFamily="34" charset="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en-US" sz="20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५.भाषाधिकार</a:t>
            </a:r>
            <a:endParaRPr lang="en-US" sz="2000" b="1" i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ea typeface="Arial Unicode MS" pitchFamily="34" charset="-128"/>
              <a:cs typeface="Nirmala U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56263" cy="1054250"/>
          </a:xfrm>
        </p:spPr>
        <p:txBody>
          <a:bodyPr/>
          <a:lstStyle/>
          <a:p>
            <a:r>
              <a:rPr lang="en-US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  <a:t/>
            </a:r>
            <a:br>
              <a:rPr lang="en-US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cs typeface="Nirmala UI" pitchFamily="34" charset="0"/>
              </a:rPr>
            </a:br>
            <a:r>
              <a:rPr lang="en-US" b="1" dirty="0" err="1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समाचार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लेखक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के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गुण</a:t>
            </a:r>
            <a:endParaRPr lang="en-US" dirty="0">
              <a:solidFill>
                <a:srgbClr val="C00000"/>
              </a:solidFill>
              <a:latin typeface="Nirmala UI" pitchFamily="34" charset="0"/>
              <a:cs typeface="Nirmala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2806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पटकथा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लेखन</a:t>
            </a:r>
            <a:endParaRPr lang="en-US" b="1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49973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१.ई-मेल,</a:t>
            </a:r>
          </a:p>
          <a:p>
            <a:pPr marL="0" indent="0">
              <a:buNone/>
            </a:pPr>
            <a:r>
              <a:rPr lang="en-US" dirty="0" smtClean="0"/>
              <a:t>२.वीडियो </a:t>
            </a:r>
            <a:r>
              <a:rPr lang="en-US" dirty="0" err="1" smtClean="0"/>
              <a:t>कॉन्फरंसिंग</a:t>
            </a:r>
            <a:r>
              <a:rPr lang="en-US" dirty="0" smtClean="0"/>
              <a:t>,</a:t>
            </a:r>
          </a:p>
          <a:p>
            <a:pPr marL="0" indent="0">
              <a:buNone/>
            </a:pPr>
            <a:r>
              <a:rPr lang="en-US" dirty="0" smtClean="0"/>
              <a:t>३.ब्लॉग ।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err="1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नव</a:t>
            </a:r>
            <a:r>
              <a:rPr lang="en-US" sz="4000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4000" b="1" dirty="0" err="1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इलेक्ट्रॉनिक</a:t>
            </a:r>
            <a:r>
              <a:rPr lang="en-US" sz="4000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4000" b="1" dirty="0" err="1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माध्यम</a:t>
            </a:r>
            <a:endParaRPr lang="en-US" sz="4000" b="1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49973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304800" y="609600"/>
            <a:ext cx="8763000" cy="4953000"/>
          </a:xfrm>
        </p:spPr>
        <p:txBody>
          <a:bodyPr>
            <a:noAutofit/>
          </a:bodyPr>
          <a:lstStyle/>
          <a:p>
            <a:r>
              <a:rPr lang="en-US" sz="19900" b="1" i="1" dirty="0" err="1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धन्यवाद</a:t>
            </a:r>
            <a:endParaRPr lang="en-US" sz="19900" b="1" i="1" dirty="0" smtClean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ea typeface="Arial Unicode MS" pitchFamily="34" charset="-128"/>
              <a:cs typeface="Nirmala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88136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148</TotalTime>
  <Words>65</Words>
  <Application>Microsoft Office PowerPoint</Application>
  <PresentationFormat>On-screen Show (4:3)</PresentationFormat>
  <Paragraphs>33</Paragraphs>
  <Slides>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Hardcover</vt:lpstr>
      <vt:lpstr>PowerPoint Presentation</vt:lpstr>
      <vt:lpstr>इकाई १ जनसंचार माध्यम</vt:lpstr>
      <vt:lpstr>समाचार लेखन के तत्व</vt:lpstr>
      <vt:lpstr> समाचार लेखक के गुण</vt:lpstr>
      <vt:lpstr>पटकथा लेखन</vt:lpstr>
      <vt:lpstr>नव इलेक्ट्रॉनिक माध्यम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इकाई १ प्रयोजनमूलक हिंदी</dc:title>
  <dc:creator>Royal</dc:creator>
  <cp:lastModifiedBy>Royal</cp:lastModifiedBy>
  <cp:revision>31</cp:revision>
  <dcterms:created xsi:type="dcterms:W3CDTF">2006-08-16T00:00:00Z</dcterms:created>
  <dcterms:modified xsi:type="dcterms:W3CDTF">2018-07-25T07:50:39Z</dcterms:modified>
</cp:coreProperties>
</file>