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  <p:sldMasterId id="2147483756" r:id="rId4"/>
    <p:sldMasterId id="2147483768" r:id="rId5"/>
    <p:sldMasterId id="2147483804" r:id="rId6"/>
    <p:sldMasterId id="2147483852" r:id="rId7"/>
    <p:sldMasterId id="2147483864" r:id="rId8"/>
  </p:sldMasterIdLst>
  <p:sldIdLst>
    <p:sldId id="258" r:id="rId9"/>
    <p:sldId id="259" r:id="rId10"/>
    <p:sldId id="260" r:id="rId11"/>
    <p:sldId id="261" r:id="rId12"/>
    <p:sldId id="262" r:id="rId13"/>
    <p:sldId id="263" r:id="rId14"/>
    <p:sldId id="265" r:id="rId15"/>
    <p:sldId id="266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IN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00232" y="357166"/>
            <a:ext cx="5072349" cy="62170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99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ivaji01" pitchFamily="2" charset="0"/>
              </a:rPr>
              <a:t>SauBa</a:t>
            </a:r>
            <a:r>
              <a:rPr lang="en-US" sz="19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199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ivaji01" pitchFamily="2" charset="0"/>
              </a:rPr>
              <a:t>p`Baat</a:t>
            </a:r>
            <a:endParaRPr lang="en-US" sz="199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472" y="3000372"/>
            <a:ext cx="7994496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P`aa.prmaoSvar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isad`ama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hTkr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³</a:t>
            </a:r>
            <a:r>
              <a:rPr lang="en-US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haroni" pitchFamily="2" charset="-79"/>
                <a:cs typeface="Aharoni" pitchFamily="2" charset="-79"/>
              </a:rPr>
              <a:t>M.A. Net </a:t>
            </a:r>
            <a:r>
              <a:rPr lang="en-US" sz="24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haroni" pitchFamily="2" charset="-79"/>
                <a:cs typeface="Aharoni" pitchFamily="2" charset="-79"/>
              </a:rPr>
              <a:t>Net</a:t>
            </a:r>
            <a:r>
              <a:rPr lang="en-US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´</a:t>
            </a:r>
          </a:p>
          <a:p>
            <a:pPr algn="ctr"/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sahyaaogaI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p`aQyaapk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marazI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ivaBaaga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.</a:t>
            </a:r>
          </a:p>
          <a:p>
            <a:pPr algn="ctr"/>
            <a:endParaRPr lang="en-US" sz="24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hivaji01" pitchFamily="2" charset="0"/>
            </a:endParaRPr>
          </a:p>
          <a:p>
            <a:pPr algn="ctr"/>
            <a:endParaRPr lang="en-US" sz="2800" cap="none" spc="0" dirty="0" err="1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hivaji01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7224" y="571480"/>
            <a:ext cx="7228262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maa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}</a:t>
            </a:r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laI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mahaivaValaya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 ¸</a:t>
            </a:r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vaDaLa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.</a:t>
            </a:r>
          </a:p>
          <a:p>
            <a:pPr algn="ctr"/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ta.].</a:t>
            </a:r>
            <a:r>
              <a:rPr lang="en-US" sz="66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saaolaapUr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ija.saaolaapUr</a:t>
            </a:r>
            <a:endParaRPr lang="en-US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8461" y="0"/>
            <a:ext cx="417454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66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baI.e.Baaga</a:t>
            </a:r>
            <a:r>
              <a:rPr lang="en-US" sz="6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6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¹ 1</a:t>
            </a:r>
            <a:endParaRPr lang="en-US" sz="66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hivaji01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31640" y="1137518"/>
            <a:ext cx="52806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³</a:t>
            </a:r>
            <a:r>
              <a:rPr lang="en-US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sa~ </a:t>
            </a:r>
            <a:r>
              <a:rPr lang="en-US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1 </a:t>
            </a:r>
            <a:r>
              <a:rPr lang="en-US" sz="54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laoo</a:t>
            </a:r>
            <a:r>
              <a:rPr lang="en-US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´ </a:t>
            </a:r>
            <a:r>
              <a:rPr lang="en-US" sz="54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eOicCk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54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marazI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endParaRPr lang="en-US" sz="5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468560" y="2060848"/>
            <a:ext cx="847860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naaTk</a:t>
            </a:r>
            <a:r>
              <a:rPr lang="en-US" sz="6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60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:</a:t>
            </a:r>
            <a:r>
              <a:rPr lang="en-US" sz="6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60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naTsama`aT</a:t>
            </a:r>
            <a:endParaRPr lang="en-US" sz="6000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  <a:p>
            <a:pPr algn="ctr"/>
            <a:r>
              <a:rPr lang="en-US" sz="60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          </a:t>
            </a:r>
            <a:r>
              <a:rPr lang="en-US" sz="60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laoKk</a:t>
            </a:r>
            <a:r>
              <a:rPr lang="en-US" sz="6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60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:</a:t>
            </a:r>
            <a:r>
              <a:rPr lang="en-US" sz="6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iva.</a:t>
            </a:r>
            <a:r>
              <a:rPr lang="en-US" sz="6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vaa</a:t>
            </a:r>
            <a:r>
              <a:rPr lang="en-US" sz="6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,.</a:t>
            </a:r>
            <a:r>
              <a:rPr lang="en-US" sz="6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iSarvaaDkr</a:t>
            </a:r>
            <a:endParaRPr lang="en-US" sz="6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8461" y="4221087"/>
            <a:ext cx="466666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pa^Pyaular</a:t>
            </a:r>
            <a:r>
              <a:rPr lang="en-US" sz="6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60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p`kaSana¸mauMba</a:t>
            </a:r>
            <a:r>
              <a:rPr lang="en-US" sz="6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[-</a:t>
            </a:r>
            <a:endParaRPr lang="en-US" sz="6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5930" y="792827"/>
            <a:ext cx="813556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dirty="0" err="1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ivaji01" pitchFamily="2" charset="0"/>
              </a:rPr>
              <a:t>naaTkkar</a:t>
            </a:r>
            <a:r>
              <a:rPr lang="en-US" sz="7200" b="1" dirty="0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ivaji01" pitchFamily="2" charset="0"/>
              </a:rPr>
              <a:t> : </a:t>
            </a:r>
            <a:r>
              <a:rPr lang="en-US" sz="7200" b="1" dirty="0" err="1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ivaji01" pitchFamily="2" charset="0"/>
              </a:rPr>
              <a:t>iva.vaa.iSarvaaDkr</a:t>
            </a:r>
            <a:endParaRPr lang="en-US" sz="7200" b="1" cap="none" spc="0" dirty="0">
              <a:ln w="11430"/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3883" y="2127150"/>
            <a:ext cx="328968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dirty="0" err="1" smtClean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ivaji01" pitchFamily="2" charset="0"/>
              </a:rPr>
              <a:t>jaIvanapircaya</a:t>
            </a:r>
            <a:endParaRPr lang="en-US" sz="7200" b="1" cap="none" spc="0" dirty="0">
              <a:ln w="11430"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4323" y="3356992"/>
            <a:ext cx="590257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dirty="0" err="1" smtClean="0">
                <a:ln w="11430"/>
                <a:solidFill>
                  <a:srgbClr val="FFFF00"/>
                </a:solidFill>
                <a:latin typeface="Shivaji01" pitchFamily="2" charset="0"/>
              </a:rPr>
              <a:t>naTsama`aT</a:t>
            </a:r>
            <a:r>
              <a:rPr lang="en-US" sz="7200" dirty="0" smtClean="0">
                <a:ln w="11430"/>
                <a:solidFill>
                  <a:srgbClr val="FFFF00"/>
                </a:solidFill>
                <a:latin typeface="Shivaji01" pitchFamily="2" charset="0"/>
              </a:rPr>
              <a:t> : </a:t>
            </a:r>
            <a:r>
              <a:rPr lang="en-US" sz="7200" dirty="0" err="1" smtClean="0">
                <a:ln w="11430"/>
                <a:solidFill>
                  <a:srgbClr val="FFFF00"/>
                </a:solidFill>
                <a:latin typeface="Shivaji01" pitchFamily="2" charset="0"/>
              </a:rPr>
              <a:t>ek</a:t>
            </a:r>
            <a:r>
              <a:rPr lang="en-US" sz="7200" dirty="0" smtClean="0">
                <a:ln w="11430"/>
                <a:solidFill>
                  <a:srgbClr val="FFFF00"/>
                </a:solidFill>
                <a:latin typeface="Shivaji01" pitchFamily="2" charset="0"/>
              </a:rPr>
              <a:t> </a:t>
            </a:r>
            <a:r>
              <a:rPr lang="en-US" sz="7200" dirty="0" err="1" smtClean="0">
                <a:ln w="11430"/>
                <a:solidFill>
                  <a:srgbClr val="FFFF00"/>
                </a:solidFill>
                <a:latin typeface="Shivaji01" pitchFamily="2" charset="0"/>
              </a:rPr>
              <a:t>AByaasa</a:t>
            </a:r>
            <a:endParaRPr lang="en-US" sz="7200" dirty="0">
              <a:ln w="11430"/>
              <a:solidFill>
                <a:srgbClr val="FFFF00"/>
              </a:solidFill>
              <a:latin typeface="Shivaji01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63883" y="4776002"/>
            <a:ext cx="512993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dirty="0" err="1">
                <a:ln w="11430"/>
                <a:solidFill>
                  <a:srgbClr val="FF0000"/>
                </a:solidFill>
                <a:latin typeface="Shivaji01" pitchFamily="2" charset="0"/>
              </a:rPr>
              <a:t>naaTk</a:t>
            </a:r>
            <a:r>
              <a:rPr lang="en-US" sz="7200" dirty="0">
                <a:ln w="11430"/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7200" dirty="0" err="1">
                <a:ln w="11430"/>
                <a:solidFill>
                  <a:srgbClr val="FF0000"/>
                </a:solidFill>
                <a:latin typeface="Shivaji01" pitchFamily="2" charset="0"/>
              </a:rPr>
              <a:t>mhNajao</a:t>
            </a:r>
            <a:r>
              <a:rPr lang="en-US" sz="7200" dirty="0">
                <a:ln w="11430"/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7200" dirty="0" err="1" smtClean="0">
                <a:ln w="11430"/>
                <a:solidFill>
                  <a:srgbClr val="FF0000"/>
                </a:solidFill>
                <a:latin typeface="Shivaji01" pitchFamily="2" charset="0"/>
              </a:rPr>
              <a:t>kaya</a:t>
            </a:r>
            <a:r>
              <a:rPr lang="en-US" sz="7200" dirty="0" err="1" smtClean="0">
                <a:ln w="11430"/>
                <a:solidFill>
                  <a:srgbClr val="FF0000"/>
                </a:solidFill>
                <a:latin typeface="Shivaji01"/>
              </a:rPr>
              <a:t>Æ</a:t>
            </a:r>
            <a:endParaRPr lang="en-US" sz="7200" dirty="0">
              <a:ln w="11430"/>
              <a:solidFill>
                <a:srgbClr val="FF0000"/>
              </a:solidFill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584" y="188640"/>
            <a:ext cx="398378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6600" b="1" cap="none" spc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naaTk</a:t>
            </a:r>
            <a:r>
              <a:rPr lang="en-US" sz="6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6600" b="1" cap="none" spc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vyaa#yaa</a:t>
            </a:r>
            <a:r>
              <a:rPr lang="en-US" sz="6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:</a:t>
            </a:r>
            <a:endParaRPr lang="en-US" sz="6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492" y="1865552"/>
            <a:ext cx="525817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66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SaaoknaaTyaacao</a:t>
            </a:r>
            <a:r>
              <a:rPr lang="en-US" sz="66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66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sva</a:t>
            </a:r>
            <a:r>
              <a:rPr lang="en-US" sz="66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$p</a:t>
            </a:r>
            <a:r>
              <a:rPr lang="en-US" sz="66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:</a:t>
            </a:r>
            <a:endParaRPr lang="en-US" sz="6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9512" y="3176032"/>
            <a:ext cx="692369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6600" b="1" cap="none" spc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Sao@saipyarp`NaIt</a:t>
            </a:r>
            <a:r>
              <a:rPr lang="en-US" sz="6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66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SaaoknaaTya</a:t>
            </a:r>
            <a:r>
              <a:rPr lang="en-US" sz="6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:</a:t>
            </a:r>
            <a:endParaRPr lang="en-US" sz="6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700808"/>
            <a:ext cx="8079455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hivaji01" pitchFamily="2" charset="0"/>
              </a:rPr>
              <a:t>naaTkacao</a:t>
            </a:r>
            <a:endParaRPr lang="en-US" sz="9600" b="1" cap="none" spc="0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hivaji01" pitchFamily="2" charset="0"/>
            </a:endParaRPr>
          </a:p>
          <a:p>
            <a:pPr algn="ctr"/>
            <a:r>
              <a:rPr lang="en-US" sz="9600" b="1" cap="none" spc="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hivaji01" pitchFamily="2" charset="0"/>
              </a:rPr>
              <a:t> ]</a:t>
            </a:r>
            <a:r>
              <a:rPr lang="en-US" sz="9600" b="1" cap="none" spc="0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hivaji01" pitchFamily="2" charset="0"/>
              </a:rPr>
              <a:t>pp`kar</a:t>
            </a:r>
            <a:r>
              <a:rPr lang="en-US" sz="9600" b="1" cap="none" spc="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hivaji01" pitchFamily="2" charset="0"/>
              </a:rPr>
              <a:t> </a:t>
            </a:r>
            <a:r>
              <a:rPr lang="en-US" sz="9600" b="1" cap="none" spc="0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hivaji01" pitchFamily="2" charset="0"/>
              </a:rPr>
              <a:t>AaiNa</a:t>
            </a:r>
            <a:r>
              <a:rPr lang="en-US" sz="9600" b="1" cap="none" spc="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hivaji01" pitchFamily="2" charset="0"/>
              </a:rPr>
              <a:t> </a:t>
            </a:r>
            <a:r>
              <a:rPr lang="en-US" sz="9600" b="1" cap="none" spc="0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hivaji01" pitchFamily="2" charset="0"/>
              </a:rPr>
              <a:t>Asvaad</a:t>
            </a:r>
            <a:endParaRPr lang="en-US" sz="9600" b="1" cap="none" spc="0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0566" y="2564904"/>
            <a:ext cx="7895111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hivaji01" pitchFamily="2" charset="0"/>
              </a:rPr>
              <a:t>marazI</a:t>
            </a:r>
            <a:r>
              <a:rPr lang="en-US" sz="72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hivaji01" pitchFamily="2" charset="0"/>
              </a:rPr>
              <a:t> </a:t>
            </a:r>
            <a:r>
              <a:rPr lang="en-US" sz="72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hivaji01" pitchFamily="2" charset="0"/>
              </a:rPr>
              <a:t>naaTkacao</a:t>
            </a:r>
            <a:r>
              <a:rPr lang="en-US" sz="72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hivaji01" pitchFamily="2" charset="0"/>
              </a:rPr>
              <a:t> </a:t>
            </a:r>
          </a:p>
          <a:p>
            <a:pPr algn="ctr"/>
            <a:r>
              <a:rPr lang="en-US" sz="72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hivaji01" pitchFamily="2" charset="0"/>
              </a:rPr>
              <a:t>ivaivaQa</a:t>
            </a:r>
            <a:r>
              <a:rPr lang="en-US" sz="72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hivaji01" pitchFamily="2" charset="0"/>
              </a:rPr>
              <a:t> </a:t>
            </a:r>
            <a:r>
              <a:rPr lang="en-US" sz="72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hivaji01" pitchFamily="2" charset="0"/>
              </a:rPr>
              <a:t>AivaYkar</a:t>
            </a:r>
            <a:r>
              <a:rPr lang="en-US" sz="72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hivaji01" pitchFamily="2" charset="0"/>
              </a:rPr>
              <a:t> </a:t>
            </a:r>
            <a:r>
              <a:rPr lang="en-US" sz="72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hivaji01" pitchFamily="2" charset="0"/>
              </a:rPr>
              <a:t>AaiNa</a:t>
            </a:r>
            <a:r>
              <a:rPr lang="en-US" sz="72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hivaji01" pitchFamily="2" charset="0"/>
              </a:rPr>
              <a:t> </a:t>
            </a:r>
            <a:r>
              <a:rPr lang="en-US" sz="72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hivaji01" pitchFamily="2" charset="0"/>
              </a:rPr>
              <a:t>Asvaad</a:t>
            </a:r>
            <a:endParaRPr lang="en-US" sz="72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6632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62519" y="1268760"/>
            <a:ext cx="5593198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hivaji01" pitchFamily="2" charset="0"/>
              </a:rPr>
              <a:t>naaTkacaa</a:t>
            </a:r>
            <a:r>
              <a:rPr lang="en-US" sz="96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hivaji01" pitchFamily="2" charset="0"/>
              </a:rPr>
              <a:t> </a:t>
            </a:r>
            <a:r>
              <a:rPr lang="en-US" sz="96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hivaji01" pitchFamily="2" charset="0"/>
              </a:rPr>
              <a:t>AaSaya</a:t>
            </a:r>
            <a:endParaRPr lang="en-US" sz="9600" b="1" dirty="0" smtClean="0">
              <a:ln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hivaji01" pitchFamily="2" charset="0"/>
            </a:endParaRPr>
          </a:p>
          <a:p>
            <a:pPr algn="ctr"/>
            <a:r>
              <a:rPr lang="en-US" sz="9600" b="1" cap="none" spc="0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hivaji01" pitchFamily="2" charset="0"/>
              </a:rPr>
              <a:t>naaTkatIla</a:t>
            </a:r>
            <a:r>
              <a:rPr lang="en-US" sz="9600" b="1" cap="none" spc="0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hivaji01" pitchFamily="2" charset="0"/>
              </a:rPr>
              <a:t> pa~</a:t>
            </a:r>
            <a:endParaRPr lang="en-US" sz="9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3629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00298" y="2071678"/>
            <a:ext cx="431720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Qanyavaad</a:t>
            </a:r>
            <a:r>
              <a:rPr lang="en-US" sz="115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…</a:t>
            </a:r>
            <a:endParaRPr lang="en-US" sz="115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theme/_rels/them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152</TotalTime>
  <Words>89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Metro</vt:lpstr>
      <vt:lpstr>Aspect</vt:lpstr>
      <vt:lpstr>Concourse</vt:lpstr>
      <vt:lpstr>Flow</vt:lpstr>
      <vt:lpstr>Median</vt:lpstr>
      <vt:lpstr>Urban</vt:lpstr>
      <vt:lpstr>Hardcover</vt:lpstr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Administrator</cp:lastModifiedBy>
  <cp:revision>25</cp:revision>
  <dcterms:created xsi:type="dcterms:W3CDTF">2018-07-30T04:57:09Z</dcterms:created>
  <dcterms:modified xsi:type="dcterms:W3CDTF">2018-07-31T05:43:12Z</dcterms:modified>
</cp:coreProperties>
</file>